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_rels/slideMaster2.xml.rels" ContentType="application/vnd.openxmlformats-package.relationships+xml"/>
  <Override PartName="/ppt/slideMasters/_rels/slideMaster1.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_rels/presentation.xml.rels" ContentType="application/vnd.openxmlformats-package.relationships+xml"/>
  <Override PartName="/ppt/slideLayouts/slideLayout13.xml" ContentType="application/vnd.openxmlformats-officedocument.presentationml.slideLayout+xml"/>
  <Override PartName="/ppt/slideLayouts/slideLayout12.xml" ContentType="application/vnd.openxmlformats-officedocument.presentationml.slideLayout+xml"/>
  <Override PartName="/ppt/slideLayouts/slideLayout11.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8.xml" ContentType="application/vnd.openxmlformats-officedocument.presentationml.slideLayout+xml"/>
  <Override PartName="/ppt/slideLayouts/slideLayout7.xml" ContentType="application/vnd.openxmlformats-officedocument.presentationml.slideLayout+xml"/>
  <Override PartName="/ppt/slideLayouts/_rels/slideLayout22.xml.rels" ContentType="application/vnd.openxmlformats-package.relationships+xml"/>
  <Override PartName="/ppt/slideLayouts/_rels/slideLayout7.xml.rels" ContentType="application/vnd.openxmlformats-package.relationships+xml"/>
  <Override PartName="/ppt/slideLayouts/_rels/slideLayout4.xml.rels" ContentType="application/vnd.openxmlformats-package.relationships+xml"/>
  <Override PartName="/ppt/slideLayouts/_rels/slideLayout17.xml.rels" ContentType="application/vnd.openxmlformats-package.relationships+xml"/>
  <Override PartName="/ppt/slideLayouts/_rels/slideLayout19.xml.rels" ContentType="application/vnd.openxmlformats-package.relationships+xml"/>
  <Override PartName="/ppt/slideLayouts/_rels/slideLayout21.xml.rels" ContentType="application/vnd.openxmlformats-package.relationships+xml"/>
  <Override PartName="/ppt/slideLayouts/_rels/slideLayout6.xml.rels" ContentType="application/vnd.openxmlformats-package.relationships+xml"/>
  <Override PartName="/ppt/slideLayouts/_rels/slideLayout3.xml.rels" ContentType="application/vnd.openxmlformats-package.relationships+xml"/>
  <Override PartName="/ppt/slideLayouts/_rels/slideLayout16.xml.rels" ContentType="application/vnd.openxmlformats-package.relationships+xml"/>
  <Override PartName="/ppt/slideLayouts/_rels/slideLayout18.xml.rels" ContentType="application/vnd.openxmlformats-package.relationships+xml"/>
  <Override PartName="/ppt/slideLayouts/_rels/slideLayout5.xml.rels" ContentType="application/vnd.openxmlformats-package.relationships+xml"/>
  <Override PartName="/ppt/slideLayouts/_rels/slideLayout13.xml.rels" ContentType="application/vnd.openxmlformats-package.relationships+xml"/>
  <Override PartName="/ppt/slideLayouts/_rels/slideLayout12.xml.rels" ContentType="application/vnd.openxmlformats-package.relationships+xml"/>
  <Override PartName="/ppt/slideLayouts/_rels/slideLayout11.xml.rels" ContentType="application/vnd.openxmlformats-package.relationships+xml"/>
  <Override PartName="/ppt/slideLayouts/_rels/slideLayout1.xml.rels" ContentType="application/vnd.openxmlformats-package.relationships+xml"/>
  <Override PartName="/ppt/slideLayouts/_rels/slideLayout14.xml.rels" ContentType="application/vnd.openxmlformats-package.relationships+xml"/>
  <Override PartName="/ppt/slideLayouts/_rels/slideLayout10.xml.rels" ContentType="application/vnd.openxmlformats-package.relationships+xml"/>
  <Override PartName="/ppt/slideLayouts/_rels/slideLayout24.xml.rels" ContentType="application/vnd.openxmlformats-package.relationships+xml"/>
  <Override PartName="/ppt/slideLayouts/_rels/slideLayout9.xml.rels" ContentType="application/vnd.openxmlformats-package.relationships+xml"/>
  <Override PartName="/ppt/slideLayouts/_rels/slideLayout23.xml.rels" ContentType="application/vnd.openxmlformats-package.relationships+xml"/>
  <Override PartName="/ppt/slideLayouts/_rels/slideLayout8.xml.rels" ContentType="application/vnd.openxmlformats-package.relationships+xml"/>
  <Override PartName="/ppt/slideLayouts/_rels/slideLayout15.xml.rels" ContentType="application/vnd.openxmlformats-package.relationships+xml"/>
  <Override PartName="/ppt/slideLayouts/_rels/slideLayout2.xml.rels" ContentType="application/vnd.openxmlformats-package.relationships+xml"/>
  <Override PartName="/ppt/slideLayouts/_rels/slideLayout20.xml.rels" ContentType="application/vnd.openxmlformats-package.relationships+xml"/>
  <Override PartName="/ppt/slideLayouts/slideLayout6.xml" ContentType="application/vnd.openxmlformats-officedocument.presentationml.slideLayout+xml"/>
  <Override PartName="/ppt/slideLayouts/slideLayout24.xml" ContentType="application/vnd.openxmlformats-officedocument.presentationml.slideLayout+xml"/>
  <Override PartName="/ppt/slideLayouts/slideLayout5.xml" ContentType="application/vnd.openxmlformats-officedocument.presentationml.slideLayout+xml"/>
  <Override PartName="/ppt/slideLayouts/slideLayout23.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xml" ContentType="application/vnd.openxmlformats-officedocument.presentationml.slideLayout+xml"/>
  <Override PartName="/ppt/slideLayouts/slideLayout17.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3.xml" ContentType="application/vnd.openxmlformats-officedocument.presentationml.slideLayout+xml"/>
  <Override PartName="/ppt/slideLayouts/slideLayout21.xml" ContentType="application/vnd.openxmlformats-officedocument.presentationml.slideLayout+xml"/>
  <Override PartName="/ppt/slideLayouts/slideLayout19.xml" ContentType="application/vnd.openxmlformats-officedocument.presentationml.slideLayout+xml"/>
  <Override PartName="/ppt/slideLayouts/slideLayout4.xml" ContentType="application/vnd.openxmlformats-officedocument.presentationml.slideLayout+xml"/>
  <Override PartName="/ppt/slideLayouts/slideLayout22.xml" ContentType="application/vnd.openxmlformats-officedocument.presentationml.slideLayout+xml"/>
  <Override PartName="/ppt/media/image13.jpeg" ContentType="image/jpeg"/>
  <Override PartName="/ppt/media/image12.png" ContentType="image/png"/>
  <Override PartName="/ppt/media/image20.jpeg" ContentType="image/jpeg"/>
  <Override PartName="/ppt/media/image7.jpeg" ContentType="image/jpeg"/>
  <Override PartName="/ppt/media/image11.jpeg" ContentType="image/jpeg"/>
  <Override PartName="/ppt/media/image9.jpeg" ContentType="image/jpeg"/>
  <Override PartName="/ppt/media/image8.png" ContentType="image/png"/>
  <Override PartName="/ppt/media/image6.jpeg" ContentType="image/jpeg"/>
  <Override PartName="/ppt/media/image10.png" ContentType="image/png"/>
  <Override PartName="/ppt/media/image27.jpeg" ContentType="image/jpeg"/>
  <Override PartName="/ppt/media/image5.jpeg" ContentType="image/jpeg"/>
  <Override PartName="/ppt/media/image26.jpeg" ContentType="image/jpeg"/>
  <Override PartName="/ppt/media/image23.jpeg" ContentType="image/jpeg"/>
  <Override PartName="/ppt/media/image18.jpeg" ContentType="image/jpeg"/>
  <Override PartName="/ppt/media/image21.jpeg" ContentType="image/jpeg"/>
  <Override PartName="/ppt/media/image16.jpeg" ContentType="image/jpeg"/>
  <Override PartName="/ppt/media/image19.jpeg" ContentType="image/jpeg"/>
  <Override PartName="/ppt/media/image17.jpeg" ContentType="image/jpeg"/>
  <Override PartName="/ppt/media/image14.png" ContentType="image/png"/>
  <Override PartName="/ppt/media/image1.jpeg" ContentType="image/jpeg"/>
  <Override PartName="/ppt/media/image22.jpeg" ContentType="image/jpeg"/>
  <Override PartName="/ppt/media/image15.jpeg" ContentType="image/jpeg"/>
  <Override PartName="/ppt/media/image24.jpeg" ContentType="image/jpeg"/>
  <Override PartName="/ppt/media/image3.jpeg" ContentType="image/jpeg"/>
  <Override PartName="/ppt/media/image4.jpeg" ContentType="image/jpeg"/>
  <Override PartName="/ppt/media/image2.png" ContentType="image/png"/>
  <Override PartName="/ppt/media/image25.jpeg" ContentType="image/jpeg"/>
  <Override PartName="/ppt/slides/slide13.xml" ContentType="application/vnd.openxmlformats-officedocument.presentationml.slide+xml"/>
  <Override PartName="/ppt/slides/slide12.xml" ContentType="application/vnd.openxmlformats-officedocument.presentationml.slide+xml"/>
  <Override PartName="/ppt/slides/slide9.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19.xml" ContentType="application/vnd.openxmlformats-officedocument.presentationml.slide+xml"/>
  <Override PartName="/ppt/slides/slide4.xml" ContentType="application/vnd.openxmlformats-officedocument.presentationml.slide+xml"/>
  <Override PartName="/ppt/slides/slide6.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3.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_rels/slide5.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4.xml.rels" ContentType="application/vnd.openxmlformats-package.relationships+xml"/>
  <Override PartName="/ppt/slides/_rels/slide1.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3.xml.rels" ContentType="application/vnd.openxmlformats-package.relationships+xml"/>
  <Override PartName="/ppt/slides/_rels/slide16.xml.rels" ContentType="application/vnd.openxmlformats-package.relationships+xml"/>
  <Override PartName="/ppt/slides/_rels/slide12.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8.xml.rels" ContentType="application/vnd.openxmlformats-package.relationships+xml"/>
  <Override PartName="/ppt/slides/_rels/slide7.xml.rels" ContentType="application/vnd.openxmlformats-package.relationships+xml"/>
  <Override PartName="/ppt/slides/_rels/slide19.xml.rels" ContentType="application/vnd.openxmlformats-package.relationships+xml"/>
  <Override PartName="/ppt/slides/_rels/slide3.xml.rels" ContentType="application/vnd.openxmlformats-package.relationships+xml"/>
  <Override PartName="/ppt/slides/_rels/slide6.xml.rels" ContentType="application/vnd.openxmlformats-package.relationships+xml"/>
  <Override PartName="/ppt/slides/_rels/slide18.xml.rels" ContentType="application/vnd.openxmlformats-package.relationships+xml"/>
  <Override PartName="/ppt/slides/_rels/slide17.xml.rels" ContentType="application/vnd.openxmlformats-package.relationships+xml"/>
  <Override PartName="/ppt/slides/slide16.xml" ContentType="application/vnd.openxmlformats-officedocument.presentationml.slide+xml"/>
  <Override PartName="/ppt/slides/slide1.xml" ContentType="application/vnd.openxmlformats-officedocument.presentationml.slide+xml"/>
  <Override PartName="/ppt/slides/slide15.xml" ContentType="application/vnd.openxmlformats-officedocument.presentationml.slide+xml"/>
  <Override PartName="/ppt/slides/slide14.xml" ContentType="application/vnd.openxmlformats-officedocument.presentationml.slide+xml"/>
  <Override PartName="/ppt/slides/slide5.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Lst>
  <p:sldIdLst>
    <p:sldId id="256" r:id="rId4"/>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Lst>
  <p:sldSz cx="12192000" cy="6858000"/>
  <p:notesSz cx="7559675" cy="10691812"/>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 Target="slides/slide1.xml"/><Relationship Id="rId5" Type="http://schemas.openxmlformats.org/officeDocument/2006/relationships/slide" Target="slides/slide2.xml"/><Relationship Id="rId6" Type="http://schemas.openxmlformats.org/officeDocument/2006/relationships/slide" Target="slides/slide3.xml"/><Relationship Id="rId7" Type="http://schemas.openxmlformats.org/officeDocument/2006/relationships/slide" Target="slides/slide4.xml"/><Relationship Id="rId8" Type="http://schemas.openxmlformats.org/officeDocument/2006/relationships/slide" Target="slides/slide5.xml"/><Relationship Id="rId9" Type="http://schemas.openxmlformats.org/officeDocument/2006/relationships/slide" Target="slides/slide6.xml"/><Relationship Id="rId10" Type="http://schemas.openxmlformats.org/officeDocument/2006/relationships/slide" Target="slides/slide7.xml"/><Relationship Id="rId11" Type="http://schemas.openxmlformats.org/officeDocument/2006/relationships/slide" Target="slides/slide8.xml"/><Relationship Id="rId12" Type="http://schemas.openxmlformats.org/officeDocument/2006/relationships/slide" Target="slides/slide9.xml"/><Relationship Id="rId13" Type="http://schemas.openxmlformats.org/officeDocument/2006/relationships/slide" Target="slides/slide10.xml"/><Relationship Id="rId14" Type="http://schemas.openxmlformats.org/officeDocument/2006/relationships/slide" Target="slides/slide11.xml"/><Relationship Id="rId15" Type="http://schemas.openxmlformats.org/officeDocument/2006/relationships/slide" Target="slides/slide12.xml"/><Relationship Id="rId16" Type="http://schemas.openxmlformats.org/officeDocument/2006/relationships/slide" Target="slides/slide13.xml"/><Relationship Id="rId17" Type="http://schemas.openxmlformats.org/officeDocument/2006/relationships/slide" Target="slides/slide14.xml"/><Relationship Id="rId18" Type="http://schemas.openxmlformats.org/officeDocument/2006/relationships/slide" Target="slides/slide15.xml"/><Relationship Id="rId19" Type="http://schemas.openxmlformats.org/officeDocument/2006/relationships/slide" Target="slides/slide16.xml"/><Relationship Id="rId20" Type="http://schemas.openxmlformats.org/officeDocument/2006/relationships/slide" Target="slides/slide17.xml"/><Relationship Id="rId21" Type="http://schemas.openxmlformats.org/officeDocument/2006/relationships/slide" Target="slides/slide18.xml"/><Relationship Id="rId22" Type="http://schemas.openxmlformats.org/officeDocument/2006/relationships/slide" Target="slides/slide19.xml"/><Relationship Id="rId23" Type="http://schemas.openxmlformats.org/officeDocument/2006/relationships/slide" Target="slides/slide20.xml"/>
</Relationships>
</file>

<file path=ppt/media/image1.jpeg>
</file>

<file path=ppt/media/image10.png>
</file>

<file path=ppt/media/image11.jpeg>
</file>

<file path=ppt/media/image12.png>
</file>

<file path=ppt/media/image13.jpeg>
</file>

<file path=ppt/media/image14.png>
</file>

<file path=ppt/media/image15.jpeg>
</file>

<file path=ppt/media/image16.jpeg>
</file>

<file path=ppt/media/image17.jpeg>
</file>

<file path=ppt/media/image18.jpeg>
</file>

<file path=ppt/media/image19.jpeg>
</file>

<file path=ppt/media/image2.png>
</file>

<file path=ppt/media/image20.jpeg>
</file>

<file path=ppt/media/image21.jpeg>
</file>

<file path=ppt/media/image22.jpeg>
</file>

<file path=ppt/media/image23.jpeg>
</file>

<file path=ppt/media/image24.jpeg>
</file>

<file path=ppt/media/image25.jpeg>
</file>

<file path=ppt/media/image26.jpeg>
</file>

<file path=ppt/media/image27.jpeg>
</file>

<file path=ppt/media/image3.jpeg>
</file>

<file path=ppt/media/image4.jpeg>
</file>

<file path=ppt/media/image5.jpeg>
</file>

<file path=ppt/media/image6.jpeg>
</file>

<file path=ppt/media/image7.jpeg>
</file>

<file path=ppt/media/image8.png>
</file>

<file path=ppt/media/image9.jpe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5"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6"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8"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9"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0"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1"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33"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4"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5"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6"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7"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38"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1"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42"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44"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46"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47"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49"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52"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53"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4" name="PlaceHolder 2"/>
          <p:cNvSpPr>
            <a:spLocks noGrp="1"/>
          </p:cNvSpPr>
          <p:nvPr>
            <p:ph type="subTitle"/>
          </p:nvPr>
        </p:nvSpPr>
        <p:spPr>
          <a:xfrm>
            <a:off x="609480" y="1604520"/>
            <a:ext cx="10972440" cy="397728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4"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5"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56"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57"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8"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59"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0"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1"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3" name="PlaceHolder 2"/>
          <p:cNvSpPr>
            <a:spLocks noGrp="1"/>
          </p:cNvSpPr>
          <p:nvPr>
            <p:ph type="body"/>
          </p:nvPr>
        </p:nvSpPr>
        <p:spPr>
          <a:xfrm>
            <a:off x="609480" y="1604520"/>
            <a:ext cx="109724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4" name="PlaceHolder 3"/>
          <p:cNvSpPr>
            <a:spLocks noGrp="1"/>
          </p:cNvSpPr>
          <p:nvPr>
            <p:ph type="body"/>
          </p:nvPr>
        </p:nvSpPr>
        <p:spPr>
          <a:xfrm>
            <a:off x="609480" y="3682080"/>
            <a:ext cx="109724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6"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7"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8"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69" name="PlaceHolder 5"/>
          <p:cNvSpPr>
            <a:spLocks noGrp="1"/>
          </p:cNvSpPr>
          <p:nvPr>
            <p:ph type="body"/>
          </p:nvPr>
        </p:nvSpPr>
        <p:spPr>
          <a:xfrm>
            <a:off x="623196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71" name="PlaceHolder 2"/>
          <p:cNvSpPr>
            <a:spLocks noGrp="1"/>
          </p:cNvSpPr>
          <p:nvPr>
            <p:ph type="body"/>
          </p:nvPr>
        </p:nvSpPr>
        <p:spPr>
          <a:xfrm>
            <a:off x="609480" y="160452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2" name="PlaceHolder 3"/>
          <p:cNvSpPr>
            <a:spLocks noGrp="1"/>
          </p:cNvSpPr>
          <p:nvPr>
            <p:ph type="body"/>
          </p:nvPr>
        </p:nvSpPr>
        <p:spPr>
          <a:xfrm>
            <a:off x="4319640" y="160452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3" name="PlaceHolder 4"/>
          <p:cNvSpPr>
            <a:spLocks noGrp="1"/>
          </p:cNvSpPr>
          <p:nvPr>
            <p:ph type="body"/>
          </p:nvPr>
        </p:nvSpPr>
        <p:spPr>
          <a:xfrm>
            <a:off x="8029800" y="160452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4" name="PlaceHolder 5"/>
          <p:cNvSpPr>
            <a:spLocks noGrp="1"/>
          </p:cNvSpPr>
          <p:nvPr>
            <p:ph type="body"/>
          </p:nvPr>
        </p:nvSpPr>
        <p:spPr>
          <a:xfrm>
            <a:off x="609480" y="368208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5" name="PlaceHolder 6"/>
          <p:cNvSpPr>
            <a:spLocks noGrp="1"/>
          </p:cNvSpPr>
          <p:nvPr>
            <p:ph type="body"/>
          </p:nvPr>
        </p:nvSpPr>
        <p:spPr>
          <a:xfrm>
            <a:off x="4319640" y="368208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76" name="PlaceHolder 7"/>
          <p:cNvSpPr>
            <a:spLocks noGrp="1"/>
          </p:cNvSpPr>
          <p:nvPr>
            <p:ph type="body"/>
          </p:nvPr>
        </p:nvSpPr>
        <p:spPr>
          <a:xfrm>
            <a:off x="8029800" y="3682080"/>
            <a:ext cx="35330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6" name="PlaceHolder 2"/>
          <p:cNvSpPr>
            <a:spLocks noGrp="1"/>
          </p:cNvSpPr>
          <p:nvPr>
            <p:ph type="body"/>
          </p:nvPr>
        </p:nvSpPr>
        <p:spPr>
          <a:xfrm>
            <a:off x="609480" y="1604520"/>
            <a:ext cx="1097244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8"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9"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p:spPr>
        <p:txBody>
          <a:bodyPr lIns="0" rIns="0" tIns="0" bIns="0" anchor="ctr">
            <a:noAutofit/>
          </a:bodyPr>
          <a:p>
            <a:pPr algn="ctr"/>
            <a:endParaRPr b="0" lang="en-IN"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3"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4" name="PlaceHolder 3"/>
          <p:cNvSpPr>
            <a:spLocks noGrp="1"/>
          </p:cNvSpPr>
          <p:nvPr>
            <p:ph type="body"/>
          </p:nvPr>
        </p:nvSpPr>
        <p:spPr>
          <a:xfrm>
            <a:off x="623196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15" name="PlaceHolder 4"/>
          <p:cNvSpPr>
            <a:spLocks noGrp="1"/>
          </p:cNvSpPr>
          <p:nvPr>
            <p:ph type="body"/>
          </p:nvPr>
        </p:nvSpPr>
        <p:spPr>
          <a:xfrm>
            <a:off x="60948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17" name="PlaceHolder 2"/>
          <p:cNvSpPr>
            <a:spLocks noGrp="1"/>
          </p:cNvSpPr>
          <p:nvPr>
            <p:ph type="body"/>
          </p:nvPr>
        </p:nvSpPr>
        <p:spPr>
          <a:xfrm>
            <a:off x="609480" y="1604520"/>
            <a:ext cx="5354280" cy="3977280"/>
          </a:xfrm>
          <a:prstGeom prst="rect">
            <a:avLst/>
          </a:prstGeom>
        </p:spPr>
        <p:txBody>
          <a:bodyPr lIns="0" rIns="0" tIns="0" bIns="0">
            <a:normAutofit/>
          </a:bodyPr>
          <a:p>
            <a:endParaRPr b="0" lang="en-IN" sz="1400" spc="-1" strike="noStrike">
              <a:solidFill>
                <a:srgbClr val="000000"/>
              </a:solidFill>
              <a:latin typeface="Arial"/>
            </a:endParaRPr>
          </a:p>
        </p:txBody>
      </p:sp>
      <p:sp>
        <p:nvSpPr>
          <p:cNvPr id="18"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19" name="PlaceHolder 4"/>
          <p:cNvSpPr>
            <a:spLocks noGrp="1"/>
          </p:cNvSpPr>
          <p:nvPr>
            <p:ph type="body"/>
          </p:nvPr>
        </p:nvSpPr>
        <p:spPr>
          <a:xfrm>
            <a:off x="6231960" y="368208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p:spPr>
        <p:txBody>
          <a:bodyPr lIns="0" rIns="0" tIns="0" bIns="0" anchor="ctr">
            <a:noAutofit/>
          </a:bodyPr>
          <a:p>
            <a:endParaRPr b="0" lang="en-IN" sz="1400" spc="-1" strike="noStrike">
              <a:solidFill>
                <a:srgbClr val="000000"/>
              </a:solidFill>
              <a:latin typeface="Arial"/>
            </a:endParaRPr>
          </a:p>
        </p:txBody>
      </p:sp>
      <p:sp>
        <p:nvSpPr>
          <p:cNvPr id="21" name="PlaceHolder 2"/>
          <p:cNvSpPr>
            <a:spLocks noGrp="1"/>
          </p:cNvSpPr>
          <p:nvPr>
            <p:ph type="body"/>
          </p:nvPr>
        </p:nvSpPr>
        <p:spPr>
          <a:xfrm>
            <a:off x="60948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2" name="PlaceHolder 3"/>
          <p:cNvSpPr>
            <a:spLocks noGrp="1"/>
          </p:cNvSpPr>
          <p:nvPr>
            <p:ph type="body"/>
          </p:nvPr>
        </p:nvSpPr>
        <p:spPr>
          <a:xfrm>
            <a:off x="6231960" y="1604520"/>
            <a:ext cx="5354280" cy="1896840"/>
          </a:xfrm>
          <a:prstGeom prst="rect">
            <a:avLst/>
          </a:prstGeom>
        </p:spPr>
        <p:txBody>
          <a:bodyPr lIns="0" rIns="0" tIns="0" bIns="0">
            <a:normAutofit/>
          </a:bodyPr>
          <a:p>
            <a:endParaRPr b="0" lang="en-IN" sz="1400" spc="-1" strike="noStrike">
              <a:solidFill>
                <a:srgbClr val="000000"/>
              </a:solidFill>
              <a:latin typeface="Arial"/>
            </a:endParaRPr>
          </a:p>
        </p:txBody>
      </p:sp>
      <p:sp>
        <p:nvSpPr>
          <p:cNvPr id="23" name="PlaceHolder 4"/>
          <p:cNvSpPr>
            <a:spLocks noGrp="1"/>
          </p:cNvSpPr>
          <p:nvPr>
            <p:ph type="body"/>
          </p:nvPr>
        </p:nvSpPr>
        <p:spPr>
          <a:xfrm>
            <a:off x="609480" y="3682080"/>
            <a:ext cx="10972440" cy="1896840"/>
          </a:xfrm>
          <a:prstGeom prst="rect">
            <a:avLst/>
          </a:prstGeom>
        </p:spPr>
        <p:txBody>
          <a:bodyPr lIns="0" rIns="0" tIns="0" bIns="0">
            <a:normAutofit/>
          </a:bodyPr>
          <a:p>
            <a:endParaRPr b="0" lang="en-IN" sz="1400" spc="-1" strike="noStrike">
              <a:solidFill>
                <a:srgbClr val="000000"/>
              </a:solidFill>
              <a:latin typeface="Arial"/>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sldNum"/>
          </p:nvPr>
        </p:nvSpPr>
        <p:spPr>
          <a:xfrm>
            <a:off x="11296440" y="6217560"/>
            <a:ext cx="731520" cy="524520"/>
          </a:xfrm>
          <a:prstGeom prst="rect">
            <a:avLst/>
          </a:prstGeom>
        </p:spPr>
        <p:txBody>
          <a:bodyPr lIns="122040" rIns="122040" tIns="122040" bIns="122040" anchor="ctr">
            <a:normAutofit/>
          </a:bodyPr>
          <a:p>
            <a:endParaRPr b="0" lang="en-IN" sz="2400" spc="-1" strike="noStrike">
              <a:latin typeface="Times New Roman"/>
            </a:endParaRPr>
          </a:p>
        </p:txBody>
      </p:sp>
      <p:sp>
        <p:nvSpPr>
          <p:cNvPr id="1" name="PlaceHolder 2"/>
          <p:cNvSpPr>
            <a:spLocks noGrp="1"/>
          </p:cNvSpPr>
          <p:nvPr>
            <p:ph type="title"/>
          </p:nvPr>
        </p:nvSpPr>
        <p:spPr>
          <a:xfrm>
            <a:off x="609480" y="273600"/>
            <a:ext cx="10972440" cy="1144800"/>
          </a:xfrm>
          <a:prstGeom prst="rect">
            <a:avLst/>
          </a:prstGeom>
        </p:spPr>
        <p:txBody>
          <a:bodyPr lIns="0" rIns="0" tIns="0" bIns="0" anchor="ctr">
            <a:noAutofit/>
          </a:bodyPr>
          <a:p>
            <a:r>
              <a:rPr b="0" lang="en-IN" sz="1400" spc="-1" strike="noStrike">
                <a:solidFill>
                  <a:srgbClr val="000000"/>
                </a:solidFill>
                <a:latin typeface="Arial"/>
              </a:rPr>
              <a:t>Click to edit the title text format</a:t>
            </a:r>
            <a:endParaRPr b="0" lang="en-IN" sz="1400" spc="-1" strike="noStrike">
              <a:solidFill>
                <a:srgbClr val="000000"/>
              </a:solidFill>
              <a:latin typeface="Arial"/>
            </a:endParaRPr>
          </a:p>
        </p:txBody>
      </p:sp>
      <p:sp>
        <p:nvSpPr>
          <p:cNvPr id="2" name="PlaceHolder 3"/>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title"/>
          </p:nvPr>
        </p:nvSpPr>
        <p:spPr>
          <a:xfrm>
            <a:off x="609480" y="190440"/>
            <a:ext cx="10972080" cy="581760"/>
          </a:xfrm>
          <a:prstGeom prst="rect">
            <a:avLst/>
          </a:prstGeom>
        </p:spPr>
        <p:txBody>
          <a:bodyPr lIns="0" rIns="0" tIns="0" bIns="0" anchor="ctr">
            <a:noAutofit/>
          </a:bodyPr>
          <a:p>
            <a:r>
              <a:rPr b="0" lang="en-IN" sz="3700" spc="-1" strike="noStrike">
                <a:solidFill>
                  <a:srgbClr val="000000"/>
                </a:solidFill>
                <a:latin typeface="Arial"/>
              </a:rPr>
              <a:t>Click to edit the title text format</a:t>
            </a:r>
            <a:endParaRPr b="0" lang="en-IN" sz="3700" spc="-1" strike="noStrike">
              <a:solidFill>
                <a:srgbClr val="000000"/>
              </a:solidFill>
              <a:latin typeface="Arial"/>
            </a:endParaRPr>
          </a:p>
        </p:txBody>
      </p:sp>
      <p:sp>
        <p:nvSpPr>
          <p:cNvPr id="40" name="PlaceHolder 2"/>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IN" sz="1400" spc="-1" strike="noStrike">
                <a:solidFill>
                  <a:srgbClr val="000000"/>
                </a:solidFill>
                <a:latin typeface="Arial"/>
              </a:rPr>
              <a:t>Click to edit the outline text format</a:t>
            </a:r>
            <a:endParaRPr b="0" lang="en-IN" sz="1400" spc="-1" strike="noStrike">
              <a:solidFill>
                <a:srgbClr val="000000"/>
              </a:solidFill>
              <a:latin typeface="Arial"/>
            </a:endParaRPr>
          </a:p>
          <a:p>
            <a:pPr lvl="1" marL="864000" indent="-324000">
              <a:spcBef>
                <a:spcPts val="1134"/>
              </a:spcBef>
              <a:buClr>
                <a:srgbClr val="000000"/>
              </a:buClr>
              <a:buSzPct val="75000"/>
              <a:buFont typeface="Symbol" charset="2"/>
              <a:buChar char=""/>
            </a:pPr>
            <a:r>
              <a:rPr b="0" lang="en-IN" sz="1400" spc="-1" strike="noStrike">
                <a:solidFill>
                  <a:srgbClr val="000000"/>
                </a:solidFill>
                <a:latin typeface="Arial"/>
              </a:rPr>
              <a:t>Second Outline Level</a:t>
            </a:r>
            <a:endParaRPr b="0" lang="en-IN" sz="1400" spc="-1" strike="noStrike">
              <a:solidFill>
                <a:srgbClr val="000000"/>
              </a:solidFill>
              <a:latin typeface="Arial"/>
            </a:endParaRPr>
          </a:p>
          <a:p>
            <a:pPr lvl="2" marL="1296000" indent="-288000">
              <a:spcBef>
                <a:spcPts val="850"/>
              </a:spcBef>
              <a:buClr>
                <a:srgbClr val="000000"/>
              </a:buClr>
              <a:buSzPct val="45000"/>
              <a:buFont typeface="Wingdings" charset="2"/>
              <a:buChar char=""/>
            </a:pPr>
            <a:r>
              <a:rPr b="0" lang="en-IN" sz="1400" spc="-1" strike="noStrike">
                <a:solidFill>
                  <a:srgbClr val="000000"/>
                </a:solidFill>
                <a:latin typeface="Arial"/>
              </a:rPr>
              <a:t>Third Outline Level</a:t>
            </a:r>
            <a:endParaRPr b="0" lang="en-IN" sz="1400" spc="-1" strike="noStrike">
              <a:solidFill>
                <a:srgbClr val="000000"/>
              </a:solidFill>
              <a:latin typeface="Arial"/>
            </a:endParaRPr>
          </a:p>
          <a:p>
            <a:pPr lvl="3" marL="1728000" indent="-216000">
              <a:spcBef>
                <a:spcPts val="567"/>
              </a:spcBef>
              <a:buClr>
                <a:srgbClr val="000000"/>
              </a:buClr>
              <a:buSzPct val="75000"/>
              <a:buFont typeface="Symbol" charset="2"/>
              <a:buChar char=""/>
            </a:pPr>
            <a:r>
              <a:rPr b="0" lang="en-IN" sz="1400" spc="-1" strike="noStrike">
                <a:solidFill>
                  <a:srgbClr val="000000"/>
                </a:solidFill>
                <a:latin typeface="Arial"/>
              </a:rPr>
              <a:t>Fourth Outline Level</a:t>
            </a:r>
            <a:endParaRPr b="0" lang="en-IN" sz="1400" spc="-1" strike="noStrike">
              <a:solidFill>
                <a:srgbClr val="000000"/>
              </a:solidFill>
              <a:latin typeface="Arial"/>
            </a:endParaRPr>
          </a:p>
          <a:p>
            <a:pPr lvl="4" marL="2160000" indent="-216000">
              <a:spcBef>
                <a:spcPts val="283"/>
              </a:spcBef>
              <a:buClr>
                <a:srgbClr val="000000"/>
              </a:buClr>
              <a:buSzPct val="45000"/>
              <a:buFont typeface="Wingdings" charset="2"/>
              <a:buChar char=""/>
            </a:pPr>
            <a:r>
              <a:rPr b="0" lang="en-IN" sz="2000" spc="-1" strike="noStrike">
                <a:solidFill>
                  <a:srgbClr val="000000"/>
                </a:solidFill>
                <a:latin typeface="Arial"/>
              </a:rPr>
              <a:t>Fifth Outline Level</a:t>
            </a:r>
            <a:endParaRPr b="0" lang="en-IN" sz="2000" spc="-1" strike="noStrike">
              <a:solidFill>
                <a:srgbClr val="000000"/>
              </a:solidFill>
              <a:latin typeface="Arial"/>
            </a:endParaRPr>
          </a:p>
          <a:p>
            <a:pPr lvl="5" marL="2592000" indent="-216000">
              <a:spcBef>
                <a:spcPts val="283"/>
              </a:spcBef>
              <a:buClr>
                <a:srgbClr val="000000"/>
              </a:buClr>
              <a:buSzPct val="45000"/>
              <a:buFont typeface="Wingdings" charset="2"/>
              <a:buChar char=""/>
            </a:pPr>
            <a:r>
              <a:rPr b="0" lang="en-IN" sz="2000" spc="-1" strike="noStrike">
                <a:solidFill>
                  <a:srgbClr val="000000"/>
                </a:solidFill>
                <a:latin typeface="Arial"/>
              </a:rPr>
              <a:t>Sixth Outline Level</a:t>
            </a:r>
            <a:endParaRPr b="0" lang="en-IN" sz="2000" spc="-1" strike="noStrike">
              <a:solidFill>
                <a:srgbClr val="000000"/>
              </a:solidFill>
              <a:latin typeface="Arial"/>
            </a:endParaRPr>
          </a:p>
          <a:p>
            <a:pPr lvl="6" marL="3024000" indent="-216000">
              <a:spcBef>
                <a:spcPts val="283"/>
              </a:spcBef>
              <a:buClr>
                <a:srgbClr val="000000"/>
              </a:buClr>
              <a:buSzPct val="45000"/>
              <a:buFont typeface="Wingdings" charset="2"/>
              <a:buChar char=""/>
            </a:pPr>
            <a:r>
              <a:rPr b="0" lang="en-IN" sz="2000" spc="-1" strike="noStrike">
                <a:solidFill>
                  <a:srgbClr val="000000"/>
                </a:solidFill>
                <a:latin typeface="Arial"/>
              </a:rPr>
              <a:t>Seventh Outline Level</a:t>
            </a:r>
            <a:endParaRPr b="0" lang="en-IN" sz="2000" spc="-1" strike="noStrike">
              <a:solidFill>
                <a:srgbClr val="000000"/>
              </a:solidFill>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6.jpeg"/><Relationship Id="rId2" Type="http://schemas.openxmlformats.org/officeDocument/2006/relationships/slideLayout" Target="../slideLayouts/slideLayout1.xml"/>
</Relationships>
</file>

<file path=ppt/slides/_rels/slide11.xml.rels><?xml version="1.0" encoding="UTF-8"?>
<Relationships xmlns="http://schemas.openxmlformats.org/package/2006/relationships"><Relationship Id="rId1" Type="http://schemas.openxmlformats.org/officeDocument/2006/relationships/image" Target="../media/image17.jpeg"/><Relationship Id="rId2" Type="http://schemas.openxmlformats.org/officeDocument/2006/relationships/slideLayout" Target="../slideLayouts/slideLayout1.xml"/>
</Relationships>
</file>

<file path=ppt/slides/_rels/slide12.xml.rels><?xml version="1.0" encoding="UTF-8"?>
<Relationships xmlns="http://schemas.openxmlformats.org/package/2006/relationships"><Relationship Id="rId1" Type="http://schemas.openxmlformats.org/officeDocument/2006/relationships/image" Target="../media/image18.jpeg"/><Relationship Id="rId2" Type="http://schemas.openxmlformats.org/officeDocument/2006/relationships/slideLayout" Target="../slideLayouts/slideLayout1.xml"/>
</Relationships>
</file>

<file path=ppt/slides/_rels/slide13.xml.rels><?xml version="1.0" encoding="UTF-8"?>
<Relationships xmlns="http://schemas.openxmlformats.org/package/2006/relationships"><Relationship Id="rId1" Type="http://schemas.openxmlformats.org/officeDocument/2006/relationships/image" Target="../media/image19.jpeg"/><Relationship Id="rId2" Type="http://schemas.openxmlformats.org/officeDocument/2006/relationships/image" Target="../media/image20.jpeg"/><Relationship Id="rId3" Type="http://schemas.openxmlformats.org/officeDocument/2006/relationships/slideLayout" Target="../slideLayouts/slideLayout1.xml"/>
</Relationships>
</file>

<file path=ppt/slides/_rels/slide14.xml.rels><?xml version="1.0" encoding="UTF-8"?>
<Relationships xmlns="http://schemas.openxmlformats.org/package/2006/relationships"><Relationship Id="rId1" Type="http://schemas.openxmlformats.org/officeDocument/2006/relationships/image" Target="../media/image21.jpeg"/><Relationship Id="rId2" Type="http://schemas.openxmlformats.org/officeDocument/2006/relationships/slideLayout" Target="../slideLayouts/slideLayout1.xml"/>
</Relationships>
</file>

<file path=ppt/slides/_rels/slide15.xml.rels><?xml version="1.0" encoding="UTF-8"?>
<Relationships xmlns="http://schemas.openxmlformats.org/package/2006/relationships"><Relationship Id="rId1" Type="http://schemas.openxmlformats.org/officeDocument/2006/relationships/image" Target="../media/image22.jpeg"/><Relationship Id="rId2" Type="http://schemas.openxmlformats.org/officeDocument/2006/relationships/slideLayout" Target="../slideLayouts/slideLayout1.xml"/>
</Relationships>
</file>

<file path=ppt/slides/_rels/slide16.xml.rels><?xml version="1.0" encoding="UTF-8"?>
<Relationships xmlns="http://schemas.openxmlformats.org/package/2006/relationships"><Relationship Id="rId1" Type="http://schemas.openxmlformats.org/officeDocument/2006/relationships/image" Target="../media/image23.jpeg"/><Relationship Id="rId2" Type="http://schemas.openxmlformats.org/officeDocument/2006/relationships/slideLayout" Target="../slideLayouts/slideLayout1.xml"/>
</Relationships>
</file>

<file path=ppt/slides/_rels/slide17.xml.rels><?xml version="1.0" encoding="UTF-8"?>
<Relationships xmlns="http://schemas.openxmlformats.org/package/2006/relationships"><Relationship Id="rId1" Type="http://schemas.openxmlformats.org/officeDocument/2006/relationships/image" Target="../media/image24.jpeg"/><Relationship Id="rId2" Type="http://schemas.openxmlformats.org/officeDocument/2006/relationships/slideLayout" Target="../slideLayouts/slideLayout1.xml"/>
</Relationships>
</file>

<file path=ppt/slides/_rels/slide18.xml.rels><?xml version="1.0" encoding="UTF-8"?>
<Relationships xmlns="http://schemas.openxmlformats.org/package/2006/relationships"><Relationship Id="rId1" Type="http://schemas.openxmlformats.org/officeDocument/2006/relationships/image" Target="../media/image25.jpeg"/><Relationship Id="rId2" Type="http://schemas.openxmlformats.org/officeDocument/2006/relationships/slideLayout" Target="../slideLayouts/slideLayout1.xml"/>
</Relationships>
</file>

<file path=ppt/slides/_rels/slide19.xml.rels><?xml version="1.0" encoding="UTF-8"?>
<Relationships xmlns="http://schemas.openxmlformats.org/package/2006/relationships"><Relationship Id="rId1" Type="http://schemas.openxmlformats.org/officeDocument/2006/relationships/image" Target="../media/image26.jpeg"/><Relationship Id="rId2" Type="http://schemas.openxmlformats.org/officeDocument/2006/relationships/slideLayout" Target="../slideLayouts/slideLayout1.xml"/>
</Relationships>
</file>

<file path=ppt/slides/_rels/slide2.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image" Target="../media/image4.jpeg"/><Relationship Id="rId3"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27.jpeg"/><Relationship Id="rId2" Type="http://schemas.openxmlformats.org/officeDocument/2006/relationships/slideLayout" Target="../slideLayouts/slideLayout1.xml"/>
</Relationships>
</file>

<file path=ppt/slides/_rels/slide3.xml.rels><?xml version="1.0" encoding="UTF-8"?>
<Relationships xmlns="http://schemas.openxmlformats.org/package/2006/relationships"><Relationship Id="rId1" Type="http://schemas.openxmlformats.org/officeDocument/2006/relationships/image" Target="../media/image5.jpeg"/><Relationship Id="rId2" Type="http://schemas.openxmlformats.org/officeDocument/2006/relationships/slideLayout" Target="../slideLayouts/slideLayout1.xml"/>
</Relationships>
</file>

<file path=ppt/slides/_rels/slide4.xml.rels><?xml version="1.0" encoding="UTF-8"?>
<Relationships xmlns="http://schemas.openxmlformats.org/package/2006/relationships"><Relationship Id="rId1" Type="http://schemas.openxmlformats.org/officeDocument/2006/relationships/image" Target="../media/image6.jpeg"/><Relationship Id="rId2" Type="http://schemas.openxmlformats.org/officeDocument/2006/relationships/slideLayout" Target="../slideLayouts/slideLayout1.xml"/>
</Relationships>
</file>

<file path=ppt/slides/_rels/slide5.xml.rels><?xml version="1.0" encoding="UTF-8"?>
<Relationships xmlns="http://schemas.openxmlformats.org/package/2006/relationships"><Relationship Id="rId1" Type="http://schemas.openxmlformats.org/officeDocument/2006/relationships/image" Target="../media/image7.jpeg"/><Relationship Id="rId2" Type="http://schemas.openxmlformats.org/officeDocument/2006/relationships/image" Target="../media/image8.png"/><Relationship Id="rId3" Type="http://schemas.openxmlformats.org/officeDocument/2006/relationships/slideLayout" Target="../slideLayouts/slideLayout1.xml"/>
</Relationships>
</file>

<file path=ppt/slides/_rels/slide6.xml.rels><?xml version="1.0" encoding="UTF-8"?>
<Relationships xmlns="http://schemas.openxmlformats.org/package/2006/relationships"><Relationship Id="rId1" Type="http://schemas.openxmlformats.org/officeDocument/2006/relationships/image" Target="../media/image9.jpeg"/><Relationship Id="rId2" Type="http://schemas.openxmlformats.org/officeDocument/2006/relationships/image" Target="../media/image10.png"/><Relationship Id="rId3" Type="http://schemas.openxmlformats.org/officeDocument/2006/relationships/slideLayout" Target="../slideLayouts/slideLayout1.xml"/>
</Relationships>
</file>

<file path=ppt/slides/_rels/slide7.xml.rels><?xml version="1.0" encoding="UTF-8"?>
<Relationships xmlns="http://schemas.openxmlformats.org/package/2006/relationships"><Relationship Id="rId1" Type="http://schemas.openxmlformats.org/officeDocument/2006/relationships/image" Target="../media/image11.jpeg"/><Relationship Id="rId2" Type="http://schemas.openxmlformats.org/officeDocument/2006/relationships/image" Target="../media/image12.png"/><Relationship Id="rId3" Type="http://schemas.openxmlformats.org/officeDocument/2006/relationships/slideLayout" Target="../slideLayouts/slideLayout1.xml"/>
</Relationships>
</file>

<file path=ppt/slides/_rels/slide8.xml.rels><?xml version="1.0" encoding="UTF-8"?>
<Relationships xmlns="http://schemas.openxmlformats.org/package/2006/relationships"><Relationship Id="rId1" Type="http://schemas.openxmlformats.org/officeDocument/2006/relationships/image" Target="../media/image13.jpeg"/><Relationship Id="rId2" Type="http://schemas.openxmlformats.org/officeDocument/2006/relationships/image" Target="../media/image14.png"/><Relationship Id="rId3" Type="http://schemas.openxmlformats.org/officeDocument/2006/relationships/slideLayout" Target="../slideLayouts/slideLayout1.xml"/>
</Relationships>
</file>

<file path=ppt/slides/_rels/slide9.xml.rels><?xml version="1.0" encoding="UTF-8"?>
<Relationships xmlns="http://schemas.openxmlformats.org/package/2006/relationships"><Relationship Id="rId1" Type="http://schemas.openxmlformats.org/officeDocument/2006/relationships/image" Target="../media/image15.jpeg"/><Relationship Id="rId2" Type="http://schemas.openxmlformats.org/officeDocument/2006/relationships/slideLayout" Target="../slideLayouts/slideLayout1.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77" name="CustomShape 1"/>
          <p:cNvSpPr/>
          <p:nvPr/>
        </p:nvSpPr>
        <p:spPr>
          <a:xfrm>
            <a:off x="623520" y="477000"/>
            <a:ext cx="10514880" cy="1324800"/>
          </a:xfrm>
          <a:prstGeom prst="rect">
            <a:avLst/>
          </a:prstGeom>
          <a:noFill/>
          <a:ln>
            <a:noFill/>
          </a:ln>
        </p:spPr>
        <p:style>
          <a:lnRef idx="0"/>
          <a:fillRef idx="0"/>
          <a:effectRef idx="0"/>
          <a:fontRef idx="minor"/>
        </p:style>
        <p:txBody>
          <a:bodyPr lIns="90000" rIns="90000" tIns="45000" bIns="45000" anchor="ctr">
            <a:normAutofit/>
          </a:bodyPr>
          <a:p>
            <a:pPr>
              <a:lnSpc>
                <a:spcPct val="100000"/>
              </a:lnSpc>
              <a:tabLst>
                <a:tab algn="l" pos="0"/>
              </a:tabLst>
            </a:pPr>
            <a:r>
              <a:rPr b="1" lang="en-IN" sz="4800" spc="-1" strike="noStrike">
                <a:solidFill>
                  <a:srgbClr val="fffffe"/>
                </a:solidFill>
                <a:latin typeface="Arial"/>
                <a:ea typeface="Arial"/>
              </a:rPr>
              <a:t>	</a:t>
            </a:r>
            <a:r>
              <a:rPr b="1" lang="en-IN" sz="4800" spc="-1" strike="noStrike">
                <a:solidFill>
                  <a:srgbClr val="fffffe"/>
                </a:solidFill>
                <a:latin typeface="Arial"/>
                <a:ea typeface="Arial"/>
              </a:rPr>
              <a:t>     </a:t>
            </a:r>
            <a:r>
              <a:rPr b="1" lang="en-IN" sz="5400" spc="-1" strike="noStrike" u="sng">
                <a:solidFill>
                  <a:srgbClr val="000000"/>
                </a:solidFill>
                <a:uFillTx/>
                <a:latin typeface="Arial"/>
                <a:ea typeface="Arial"/>
              </a:rPr>
              <a:t>Presentation on Internship</a:t>
            </a:r>
            <a:endParaRPr b="0" lang="en-IN" sz="5400" spc="-1" strike="noStrike">
              <a:latin typeface="Arial"/>
            </a:endParaRPr>
          </a:p>
        </p:txBody>
      </p:sp>
      <p:sp>
        <p:nvSpPr>
          <p:cNvPr id="78" name="CustomShape 2"/>
          <p:cNvSpPr/>
          <p:nvPr/>
        </p:nvSpPr>
        <p:spPr>
          <a:xfrm>
            <a:off x="5807520" y="4365000"/>
            <a:ext cx="5898960" cy="2120760"/>
          </a:xfrm>
          <a:prstGeom prst="rect">
            <a:avLst/>
          </a:prstGeom>
          <a:noFill/>
          <a:ln>
            <a:noFill/>
          </a:ln>
        </p:spPr>
        <p:style>
          <a:lnRef idx="0"/>
          <a:fillRef idx="0"/>
          <a:effectRef idx="0"/>
          <a:fontRef idx="minor"/>
        </p:style>
        <p:txBody>
          <a:bodyPr lIns="90000" rIns="90000" tIns="45000" bIns="45000">
            <a:noAutofit/>
          </a:bodyPr>
          <a:p>
            <a:pPr>
              <a:lnSpc>
                <a:spcPct val="100000"/>
              </a:lnSpc>
              <a:tabLst>
                <a:tab algn="l" pos="0"/>
              </a:tabLst>
            </a:pPr>
            <a:r>
              <a:rPr b="1" lang="en-IN" sz="3200" spc="-1" strike="noStrike" u="sng">
                <a:solidFill>
                  <a:srgbClr val="191919"/>
                </a:solidFill>
                <a:uFillTx/>
                <a:latin typeface="Arial"/>
                <a:ea typeface="Arial"/>
              </a:rPr>
              <a:t>Prepared By :</a:t>
            </a:r>
            <a:endParaRPr b="0" lang="en-IN" sz="3200" spc="-1" strike="noStrike">
              <a:latin typeface="Arial"/>
            </a:endParaRPr>
          </a:p>
          <a:p>
            <a:pPr>
              <a:lnSpc>
                <a:spcPct val="100000"/>
              </a:lnSpc>
              <a:spcBef>
                <a:spcPts val="641"/>
              </a:spcBef>
              <a:tabLst>
                <a:tab algn="l" pos="0"/>
              </a:tabLst>
            </a:pPr>
            <a:r>
              <a:rPr b="1" lang="en-IN" sz="2400" spc="-1" strike="noStrike">
                <a:solidFill>
                  <a:srgbClr val="191919"/>
                </a:solidFill>
                <a:latin typeface="Arial"/>
                <a:ea typeface="Arial"/>
              </a:rPr>
              <a:t>V</a:t>
            </a:r>
            <a:r>
              <a:rPr b="0" lang="en-IN" sz="2400" spc="-1" strike="noStrike">
                <a:solidFill>
                  <a:srgbClr val="191919"/>
                </a:solidFill>
                <a:latin typeface="Arial"/>
                <a:ea typeface="Arial"/>
              </a:rPr>
              <a:t>aghasiya </a:t>
            </a:r>
            <a:r>
              <a:rPr b="1" lang="en-IN" sz="2400" spc="-1" strike="noStrike">
                <a:solidFill>
                  <a:srgbClr val="191919"/>
                </a:solidFill>
                <a:latin typeface="Arial"/>
                <a:ea typeface="Arial"/>
              </a:rPr>
              <a:t>A</a:t>
            </a:r>
            <a:r>
              <a:rPr b="0" lang="en-IN" sz="2400" spc="-1" strike="noStrike">
                <a:solidFill>
                  <a:srgbClr val="191919"/>
                </a:solidFill>
                <a:latin typeface="Arial"/>
                <a:ea typeface="Arial"/>
              </a:rPr>
              <a:t>rchana  (</a:t>
            </a:r>
            <a:r>
              <a:rPr b="1" lang="en-IN" sz="2400" spc="-1" strike="noStrike">
                <a:solidFill>
                  <a:srgbClr val="191919"/>
                </a:solidFill>
                <a:latin typeface="Arial"/>
                <a:ea typeface="Arial"/>
              </a:rPr>
              <a:t>12108102</a:t>
            </a:r>
            <a:r>
              <a:rPr b="0" lang="en-IN" sz="2400" spc="-1" strike="noStrike">
                <a:solidFill>
                  <a:srgbClr val="191919"/>
                </a:solidFill>
                <a:latin typeface="Arial"/>
                <a:ea typeface="Arial"/>
              </a:rPr>
              <a:t>)</a:t>
            </a:r>
            <a:endParaRPr b="0" lang="en-IN" sz="2400" spc="-1" strike="noStrike">
              <a:latin typeface="Arial"/>
            </a:endParaRPr>
          </a:p>
          <a:p>
            <a:pPr>
              <a:lnSpc>
                <a:spcPct val="100000"/>
              </a:lnSpc>
              <a:spcBef>
                <a:spcPts val="479"/>
              </a:spcBef>
              <a:tabLst>
                <a:tab algn="l" pos="0"/>
              </a:tabLst>
            </a:pPr>
            <a:r>
              <a:rPr b="1" lang="en-IN" sz="2400" spc="-1" strike="noStrike">
                <a:solidFill>
                  <a:srgbClr val="191919"/>
                </a:solidFill>
                <a:latin typeface="Arial"/>
                <a:ea typeface="Arial"/>
              </a:rPr>
              <a:t>G</a:t>
            </a:r>
            <a:r>
              <a:rPr b="0" lang="en-IN" sz="2400" spc="-1" strike="noStrike">
                <a:solidFill>
                  <a:srgbClr val="191919"/>
                </a:solidFill>
                <a:latin typeface="Arial"/>
                <a:ea typeface="Arial"/>
              </a:rPr>
              <a:t>ehlot </a:t>
            </a:r>
            <a:r>
              <a:rPr b="1" lang="en-IN" sz="2400" spc="-1" strike="noStrike">
                <a:solidFill>
                  <a:srgbClr val="191919"/>
                </a:solidFill>
                <a:latin typeface="Arial"/>
                <a:ea typeface="Arial"/>
              </a:rPr>
              <a:t>M</a:t>
            </a:r>
            <a:r>
              <a:rPr b="0" lang="en-IN" sz="2400" spc="-1" strike="noStrike">
                <a:solidFill>
                  <a:srgbClr val="191919"/>
                </a:solidFill>
                <a:latin typeface="Arial"/>
                <a:ea typeface="Arial"/>
              </a:rPr>
              <a:t>anthan        (</a:t>
            </a:r>
            <a:r>
              <a:rPr b="1" lang="en-IN" sz="2400" spc="-1" strike="noStrike">
                <a:solidFill>
                  <a:srgbClr val="191919"/>
                </a:solidFill>
                <a:latin typeface="Arial"/>
                <a:ea typeface="Arial"/>
              </a:rPr>
              <a:t>12108124</a:t>
            </a:r>
            <a:r>
              <a:rPr b="0" lang="en-IN" sz="2400" spc="-1" strike="noStrike">
                <a:solidFill>
                  <a:srgbClr val="191919"/>
                </a:solidFill>
                <a:latin typeface="Arial"/>
                <a:ea typeface="Arial"/>
              </a:rPr>
              <a:t>)</a:t>
            </a:r>
            <a:endParaRPr b="0" lang="en-IN" sz="2400" spc="-1" strike="noStrike">
              <a:latin typeface="Arial"/>
            </a:endParaRPr>
          </a:p>
        </p:txBody>
      </p:sp>
      <p:pic>
        <p:nvPicPr>
          <p:cNvPr id="79" name="Picture 3" descr=""/>
          <p:cNvPicPr/>
          <p:nvPr/>
        </p:nvPicPr>
        <p:blipFill>
          <a:blip r:embed="rId2"/>
          <a:stretch/>
        </p:blipFill>
        <p:spPr>
          <a:xfrm>
            <a:off x="885960" y="2232000"/>
            <a:ext cx="4442040" cy="3851640"/>
          </a:xfrm>
          <a:prstGeom prst="rect">
            <a:avLst/>
          </a:prstGeom>
          <a:ln>
            <a:noFill/>
          </a:ln>
        </p:spPr>
      </p:pic>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7" name="CustomShape 1"/>
          <p:cNvSpPr/>
          <p:nvPr/>
        </p:nvSpPr>
        <p:spPr>
          <a:xfrm>
            <a:off x="609480" y="549000"/>
            <a:ext cx="10972080" cy="5817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Odoo Update</a:t>
            </a:r>
            <a:endParaRPr b="0" lang="en-IN" sz="4000" spc="-1" strike="noStrike">
              <a:latin typeface="Arial"/>
            </a:endParaRPr>
          </a:p>
        </p:txBody>
      </p:sp>
      <p:sp>
        <p:nvSpPr>
          <p:cNvPr id="98" name="CustomShape 2"/>
          <p:cNvSpPr/>
          <p:nvPr/>
        </p:nvSpPr>
        <p:spPr>
          <a:xfrm>
            <a:off x="767880" y="1130760"/>
            <a:ext cx="10717200" cy="48718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400"/>
              </a:spcBef>
            </a:pPr>
            <a:endParaRPr b="0" lang="en-IN" sz="1400" spc="-1" strike="noStrike">
              <a:latin typeface="Arial"/>
            </a:endParaRPr>
          </a:p>
          <a:p>
            <a:pPr marL="343080" indent="-342720">
              <a:lnSpc>
                <a:spcPct val="100000"/>
              </a:lnSpc>
              <a:spcBef>
                <a:spcPts val="400"/>
              </a:spcBef>
              <a:buClr>
                <a:srgbClr val="000000"/>
              </a:buClr>
              <a:buFont typeface="Arial"/>
              <a:buChar char="•"/>
            </a:pPr>
            <a:endParaRPr b="0" lang="en-IN" sz="1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As the name denotes, it is switching over from Odoo 14 to the latest Odoo 16. Keep in mind that it does not change the edition from community to enterprise editions, and it also does not cover the hosting type or migration from enterprise software to Odoo. </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As discussed, an updated version gives you more ease of use, better options, and better technical support for doing complicated tasks. An updated version also gives you timely alerts on other newer additions, better workflow, and options for availing of other premium services for Odoo customization.</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9" name="CustomShape 1"/>
          <p:cNvSpPr/>
          <p:nvPr/>
        </p:nvSpPr>
        <p:spPr>
          <a:xfrm>
            <a:off x="609480" y="549000"/>
            <a:ext cx="10972080" cy="5817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ORGANIZATION</a:t>
            </a:r>
            <a:endParaRPr b="0" lang="en-IN" sz="4000" spc="-1" strike="noStrike">
              <a:latin typeface="Arial"/>
            </a:endParaRPr>
          </a:p>
        </p:txBody>
      </p:sp>
      <p:sp>
        <p:nvSpPr>
          <p:cNvPr id="100" name="CustomShape 2"/>
          <p:cNvSpPr/>
          <p:nvPr/>
        </p:nvSpPr>
        <p:spPr>
          <a:xfrm>
            <a:off x="623520" y="1844640"/>
            <a:ext cx="10971720" cy="371052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spcBef>
                <a:spcPts val="400"/>
              </a:spcBef>
              <a:buClr>
                <a:srgbClr val="000000"/>
              </a:buClr>
              <a:buFont typeface="Arial"/>
              <a:buChar char="•"/>
            </a:pPr>
            <a:r>
              <a:rPr b="1" lang="en-IN" sz="3200" spc="-1" strike="noStrike" u="sng">
                <a:solidFill>
                  <a:srgbClr val="000000"/>
                </a:solidFill>
                <a:uFillTx/>
                <a:latin typeface="Arial"/>
                <a:ea typeface="Arial"/>
              </a:rPr>
              <a:t>Departments in Odoo:</a:t>
            </a:r>
            <a:endParaRPr b="0" lang="en-IN" sz="3200" spc="-1" strike="noStrike">
              <a:latin typeface="Arial"/>
            </a:endParaRPr>
          </a:p>
          <a:p>
            <a:pPr lvl="1" marL="800280" indent="-342720">
              <a:lnSpc>
                <a:spcPct val="100000"/>
              </a:lnSpc>
              <a:spcBef>
                <a:spcPts val="400"/>
              </a:spcBef>
              <a:buClr>
                <a:srgbClr val="000000"/>
              </a:buClr>
              <a:buFont typeface="Arial"/>
              <a:buChar char="•"/>
            </a:pPr>
            <a:r>
              <a:rPr b="1" lang="en-IN" sz="3200" spc="-1" strike="noStrike">
                <a:solidFill>
                  <a:srgbClr val="ffffff"/>
                </a:solidFill>
                <a:latin typeface="Arial"/>
                <a:ea typeface="Arial"/>
              </a:rPr>
              <a:t>Sales</a:t>
            </a:r>
            <a:endParaRPr b="0" lang="en-IN" sz="3200" spc="-1" strike="noStrike">
              <a:latin typeface="Arial"/>
            </a:endParaRPr>
          </a:p>
          <a:p>
            <a:pPr lvl="1" marL="800280" indent="-342720">
              <a:lnSpc>
                <a:spcPct val="100000"/>
              </a:lnSpc>
              <a:spcBef>
                <a:spcPts val="400"/>
              </a:spcBef>
              <a:buClr>
                <a:srgbClr val="000000"/>
              </a:buClr>
              <a:buFont typeface="Arial"/>
              <a:buChar char="•"/>
            </a:pPr>
            <a:r>
              <a:rPr b="1" lang="en-IN" sz="3200" spc="-1" strike="noStrike">
                <a:solidFill>
                  <a:srgbClr val="ffffff"/>
                </a:solidFill>
                <a:latin typeface="Arial"/>
                <a:ea typeface="Arial"/>
              </a:rPr>
              <a:t>Research &amp; Development</a:t>
            </a:r>
            <a:endParaRPr b="0" lang="en-IN" sz="3200" spc="-1" strike="noStrike">
              <a:latin typeface="Arial"/>
            </a:endParaRPr>
          </a:p>
          <a:p>
            <a:pPr lvl="1" marL="800280" indent="-342720">
              <a:lnSpc>
                <a:spcPct val="100000"/>
              </a:lnSpc>
              <a:spcBef>
                <a:spcPts val="400"/>
              </a:spcBef>
              <a:buClr>
                <a:srgbClr val="000000"/>
              </a:buClr>
              <a:buFont typeface="Arial"/>
              <a:buChar char="•"/>
            </a:pPr>
            <a:r>
              <a:rPr b="1" lang="en-IN" sz="3200" spc="-1" strike="noStrike">
                <a:solidFill>
                  <a:srgbClr val="ffffff"/>
                </a:solidFill>
                <a:latin typeface="Arial"/>
                <a:ea typeface="Arial"/>
              </a:rPr>
              <a:t>Upgrade</a:t>
            </a:r>
            <a:endParaRPr b="0" lang="en-IN" sz="3200" spc="-1" strike="noStrike">
              <a:latin typeface="Arial"/>
            </a:endParaRPr>
          </a:p>
          <a:p>
            <a:pPr lvl="1" marL="800280" indent="-342720">
              <a:lnSpc>
                <a:spcPct val="100000"/>
              </a:lnSpc>
              <a:spcBef>
                <a:spcPts val="400"/>
              </a:spcBef>
              <a:buClr>
                <a:srgbClr val="000000"/>
              </a:buClr>
              <a:buFont typeface="Arial"/>
              <a:buChar char="•"/>
            </a:pPr>
            <a:r>
              <a:rPr b="1" lang="en-IN" sz="3200" spc="-1" strike="noStrike">
                <a:solidFill>
                  <a:srgbClr val="ffffff"/>
                </a:solidFill>
                <a:latin typeface="Arial"/>
                <a:ea typeface="Arial"/>
              </a:rPr>
              <a:t>Development on demand</a:t>
            </a:r>
            <a:endParaRPr b="0" lang="en-IN" sz="3200" spc="-1" strike="noStrike">
              <a:latin typeface="Arial"/>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1" name="CustomShape 1"/>
          <p:cNvSpPr/>
          <p:nvPr/>
        </p:nvSpPr>
        <p:spPr>
          <a:xfrm>
            <a:off x="609480" y="549000"/>
            <a:ext cx="10972080" cy="581760"/>
          </a:xfrm>
          <a:prstGeom prst="rect">
            <a:avLst/>
          </a:prstGeom>
          <a:noFill/>
          <a:ln>
            <a:noFill/>
          </a:ln>
        </p:spPr>
        <p:style>
          <a:lnRef idx="0"/>
          <a:fillRef idx="0"/>
          <a:effectRef idx="0"/>
          <a:fontRef idx="minor"/>
        </p:style>
        <p:txBody>
          <a:bodyPr lIns="90000" rIns="90000" tIns="45000" bIns="45000" anchor="ctr">
            <a:noAutofit/>
          </a:bodyPr>
          <a:p>
            <a:pPr marL="3657600" indent="457200">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Sales</a:t>
            </a:r>
            <a:endParaRPr b="0" lang="en-IN" sz="4000" spc="-1" strike="noStrike">
              <a:latin typeface="Arial"/>
            </a:endParaRPr>
          </a:p>
        </p:txBody>
      </p:sp>
      <p:sp>
        <p:nvSpPr>
          <p:cNvPr id="102" name="CustomShape 2"/>
          <p:cNvSpPr/>
          <p:nvPr/>
        </p:nvSpPr>
        <p:spPr>
          <a:xfrm>
            <a:off x="767880" y="1130760"/>
            <a:ext cx="10717200" cy="48718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400"/>
              </a:spcBef>
            </a:pPr>
            <a:endParaRPr b="0" lang="en-IN" sz="18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In Sales, you’re either a hunter or a farmer: the former negotiate and sign new customers (Business Advisors, Partnership Recruitment), the latter build and nurture long-term business  relationships with partners (Account Manager) or clients (Customer Success Team "CST"). For the ambitious ones who want to work with the big guys, our Mid-market &amp; Corporate team will suit you just fine.</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Sales are superman/women; they do demos, understand the business, find tailored solutions to pain points, negotiate contracts, etc. The direct sales are business advisors, more than salesmen (no outbound sales).</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3" name="CustomShape 1"/>
          <p:cNvSpPr/>
          <p:nvPr/>
        </p:nvSpPr>
        <p:spPr>
          <a:xfrm>
            <a:off x="609480" y="549000"/>
            <a:ext cx="10972080" cy="5817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3600" spc="-1" strike="noStrike" u="sng">
                <a:solidFill>
                  <a:srgbClr val="000000"/>
                </a:solidFill>
                <a:uFillTx/>
                <a:latin typeface="Arial"/>
                <a:ea typeface="Arial"/>
              </a:rPr>
              <a:t>Research &amp; Development</a:t>
            </a:r>
            <a:endParaRPr b="0" lang="en-IN" sz="3600" spc="-1" strike="noStrike">
              <a:latin typeface="Arial"/>
            </a:endParaRPr>
          </a:p>
        </p:txBody>
      </p:sp>
      <p:sp>
        <p:nvSpPr>
          <p:cNvPr id="104" name="CustomShape 2"/>
          <p:cNvSpPr/>
          <p:nvPr/>
        </p:nvSpPr>
        <p:spPr>
          <a:xfrm>
            <a:off x="767880" y="1130760"/>
            <a:ext cx="10717200" cy="48718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400"/>
              </a:spcBef>
            </a:pPr>
            <a:endParaRPr b="0" lang="en-IN" sz="18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The R&amp;D department works at the core of the product development. Each team has different responsibilities; a set of apps, frontend framework (JS), backend (Python), IA, mobile apps, etc. </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There is no planning, no budget, no boring managers: just smart engineers and great technology</a:t>
            </a:r>
            <a:endParaRPr b="0" lang="en-IN" sz="2400" spc="-1" strike="noStrike">
              <a:latin typeface="Arial"/>
            </a:endParaRPr>
          </a:p>
        </p:txBody>
      </p:sp>
      <p:pic>
        <p:nvPicPr>
          <p:cNvPr id="105" name="Picture 0" descr="10"/>
          <p:cNvPicPr/>
          <p:nvPr/>
        </p:nvPicPr>
        <p:blipFill>
          <a:blip r:embed="rId2"/>
          <a:stretch/>
        </p:blipFill>
        <p:spPr>
          <a:xfrm>
            <a:off x="2016000" y="3998520"/>
            <a:ext cx="7920000" cy="2337480"/>
          </a:xfrm>
          <a:prstGeom prst="rect">
            <a:avLst/>
          </a:prstGeom>
          <a:ln>
            <a:noFill/>
          </a:ln>
        </p:spPr>
      </p:pic>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6" name="CustomShape 1"/>
          <p:cNvSpPr/>
          <p:nvPr/>
        </p:nvSpPr>
        <p:spPr>
          <a:xfrm>
            <a:off x="639720" y="261000"/>
            <a:ext cx="10972080" cy="581760"/>
          </a:xfrm>
          <a:prstGeom prst="rect">
            <a:avLst/>
          </a:prstGeom>
          <a:noFill/>
          <a:ln>
            <a:noFill/>
          </a:ln>
        </p:spPr>
        <p:style>
          <a:lnRef idx="0"/>
          <a:fillRef idx="0"/>
          <a:effectRef idx="0"/>
          <a:fontRef idx="minor"/>
        </p:style>
        <p:txBody>
          <a:bodyPr lIns="90000" rIns="90000" tIns="45000" bIns="45000" anchor="ctr">
            <a:noAutofit/>
          </a:bodyPr>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Deveopment on demand</a:t>
            </a:r>
            <a:endParaRPr b="0" lang="en-IN" sz="4000" spc="-1" strike="noStrike">
              <a:latin typeface="Arial"/>
            </a:endParaRPr>
          </a:p>
        </p:txBody>
      </p:sp>
      <p:sp>
        <p:nvSpPr>
          <p:cNvPr id="107" name="CustomShape 2"/>
          <p:cNvSpPr/>
          <p:nvPr/>
        </p:nvSpPr>
        <p:spPr>
          <a:xfrm>
            <a:off x="648000" y="1104120"/>
            <a:ext cx="10717200" cy="48718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400"/>
              </a:spcBef>
            </a:pPr>
            <a:endParaRPr b="0" lang="en-IN" sz="1800" spc="-1" strike="noStrike">
              <a:latin typeface="Arial"/>
            </a:endParaRPr>
          </a:p>
          <a:p>
            <a:pPr>
              <a:lnSpc>
                <a:spcPct val="100000"/>
              </a:lnSpc>
              <a:spcBef>
                <a:spcPts val="400"/>
              </a:spcBef>
            </a:pPr>
            <a:endParaRPr b="0" lang="en-IN" sz="18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We have proven the offshore methodology to be successful for any project development, as long as it's combined with the right project management.</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you will be responsible for creating and customizing Odoo modules, developing and implementing features.</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Create and customize Odoo modules based on our business needs.</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Develop and implement new features and functionalities in Odoo.</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Troubleshoot and debug any issues with our Odoo installation.</a:t>
            </a:r>
            <a:endParaRPr b="0" lang="en-IN" sz="2400" spc="-1" strike="noStrike">
              <a:latin typeface="Arial"/>
            </a:endParaRPr>
          </a:p>
          <a:p>
            <a:pPr>
              <a:lnSpc>
                <a:spcPct val="100000"/>
              </a:lnSpc>
              <a:spcBef>
                <a:spcPts val="400"/>
              </a:spcBef>
              <a:tabLst>
                <a:tab algn="l" pos="0"/>
              </a:tabLs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08" name="CustomShape 1"/>
          <p:cNvSpPr/>
          <p:nvPr/>
        </p:nvSpPr>
        <p:spPr>
          <a:xfrm>
            <a:off x="639720" y="261000"/>
            <a:ext cx="10972080" cy="581760"/>
          </a:xfrm>
          <a:prstGeom prst="rect">
            <a:avLst/>
          </a:prstGeom>
          <a:noFill/>
          <a:ln>
            <a:noFill/>
          </a:ln>
        </p:spPr>
        <p:style>
          <a:lnRef idx="0"/>
          <a:fillRef idx="0"/>
          <a:effectRef idx="0"/>
          <a:fontRef idx="minor"/>
        </p:style>
        <p:txBody>
          <a:bodyPr lIns="90000" rIns="90000" tIns="45000" bIns="45000" anchor="ctr">
            <a:noAutofit/>
          </a:bodyPr>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Deveopment on demand</a:t>
            </a:r>
            <a:endParaRPr b="0" lang="en-IN" sz="4000" spc="-1" strike="noStrike">
              <a:latin typeface="Arial"/>
            </a:endParaRPr>
          </a:p>
        </p:txBody>
      </p:sp>
      <p:sp>
        <p:nvSpPr>
          <p:cNvPr id="109" name="CustomShape 2"/>
          <p:cNvSpPr/>
          <p:nvPr/>
        </p:nvSpPr>
        <p:spPr>
          <a:xfrm>
            <a:off x="648000" y="1104120"/>
            <a:ext cx="10717200" cy="48718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400"/>
              </a:spcBef>
            </a:pPr>
            <a:endParaRPr b="0" lang="en-IN" sz="1800" spc="-1" strike="noStrike">
              <a:latin typeface="Arial"/>
            </a:endParaRPr>
          </a:p>
          <a:p>
            <a:pPr>
              <a:lnSpc>
                <a:spcPct val="100000"/>
              </a:lnSpc>
              <a:spcBef>
                <a:spcPts val="400"/>
              </a:spcBef>
            </a:pPr>
            <a:endParaRPr b="0" lang="en-IN" sz="18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We have proven the offshore methodology to be successful for any project development, as long as it's combined with the right project management.</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you will be responsible for creating and customizing Odoo modules, developing and implementing features.</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Create and customize Odoo modules based on our business needs.</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Develop and implement new features and functionalities in Odoo.</a:t>
            </a: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Troubleshoot and debug any issues with our Odoo installation.</a:t>
            </a:r>
            <a:endParaRPr b="0" lang="en-IN" sz="2400" spc="-1" strike="noStrike">
              <a:latin typeface="Arial"/>
            </a:endParaRPr>
          </a:p>
          <a:p>
            <a:pPr>
              <a:lnSpc>
                <a:spcPct val="100000"/>
              </a:lnSpc>
              <a:spcBef>
                <a:spcPts val="400"/>
              </a:spcBef>
              <a:tabLst>
                <a:tab algn="l" pos="0"/>
              </a:tabLs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0" name="CustomShape 1"/>
          <p:cNvSpPr/>
          <p:nvPr/>
        </p:nvSpPr>
        <p:spPr>
          <a:xfrm>
            <a:off x="609480" y="549000"/>
            <a:ext cx="10972080" cy="581760"/>
          </a:xfrm>
          <a:prstGeom prst="rect">
            <a:avLst/>
          </a:prstGeom>
          <a:noFill/>
          <a:ln>
            <a:noFill/>
          </a:ln>
        </p:spPr>
        <p:style>
          <a:lnRef idx="0"/>
          <a:fillRef idx="0"/>
          <a:effectRef idx="0"/>
          <a:fontRef idx="minor"/>
        </p:style>
        <p:txBody>
          <a:bodyPr lIns="90000" rIns="90000" tIns="45000" bIns="45000" anchor="ctr">
            <a:noAutofit/>
          </a:bodyPr>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endParaRPr b="0" lang="en-IN" sz="3600" spc="-1" strike="noStrike">
              <a:latin typeface="Arial"/>
            </a:endParaRPr>
          </a:p>
          <a:p>
            <a:pPr marL="457200">
              <a:lnSpc>
                <a:spcPct val="100000"/>
              </a:lnSpc>
              <a:spcBef>
                <a:spcPts val="400"/>
              </a:spcBef>
              <a:tabLst>
                <a:tab algn="l" pos="0"/>
              </a:tabLst>
            </a:pPr>
            <a:endParaRPr b="0" lang="en-IN" sz="3600" spc="-1" strike="noStrike">
              <a:latin typeface="Arial"/>
            </a:endParaRPr>
          </a:p>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3600" spc="-1" strike="noStrike">
                <a:solidFill>
                  <a:srgbClr val="000000"/>
                </a:solidFill>
                <a:latin typeface="Arial"/>
                <a:ea typeface="Arial"/>
              </a:rPr>
              <a:t>   </a:t>
            </a:r>
            <a:r>
              <a:rPr b="1" lang="en-IN" sz="3600" spc="-1" strike="noStrike" u="sng">
                <a:solidFill>
                  <a:srgbClr val="000000"/>
                </a:solidFill>
                <a:uFillTx/>
                <a:latin typeface="Arial"/>
                <a:ea typeface="Arial"/>
              </a:rPr>
              <a:t>Intenrship Experience at R&amp;D</a:t>
            </a:r>
            <a:endParaRPr b="0" lang="en-IN" sz="3600" spc="-1" strike="noStrike">
              <a:latin typeface="Arial"/>
            </a:endParaRPr>
          </a:p>
          <a:p>
            <a:pPr marL="457200">
              <a:lnSpc>
                <a:spcPct val="100000"/>
              </a:lnSpc>
              <a:spcBef>
                <a:spcPts val="400"/>
              </a:spcBef>
              <a:tabLst>
                <a:tab algn="l" pos="0"/>
              </a:tabLst>
            </a:pP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2800" spc="-1" strike="noStrike" u="sng">
                <a:solidFill>
                  <a:srgbClr val="000000"/>
                </a:solidFill>
                <a:uFillTx/>
                <a:latin typeface="Arial"/>
                <a:ea typeface="Arial"/>
              </a:rPr>
              <a:t>(</a:t>
            </a:r>
            <a:r>
              <a:rPr b="1" lang="en-IN" sz="2400" spc="-1" strike="noStrike" u="sng">
                <a:solidFill>
                  <a:srgbClr val="000000"/>
                </a:solidFill>
                <a:uFillTx/>
                <a:latin typeface="Arial"/>
                <a:ea typeface="Arial"/>
              </a:rPr>
              <a:t>12108102</a:t>
            </a:r>
            <a:r>
              <a:rPr b="1" lang="en-IN" sz="2800" spc="-1" strike="noStrike" u="sng">
                <a:solidFill>
                  <a:srgbClr val="000000"/>
                </a:solidFill>
                <a:uFillTx/>
                <a:latin typeface="Arial"/>
                <a:ea typeface="Arial"/>
              </a:rPr>
              <a:t>)</a:t>
            </a:r>
            <a:endParaRPr b="0" lang="en-IN" sz="2800" spc="-1" strike="noStrike">
              <a:latin typeface="Arial"/>
            </a:endParaRPr>
          </a:p>
          <a:p>
            <a:pPr marL="457200">
              <a:lnSpc>
                <a:spcPct val="100000"/>
              </a:lnSpc>
              <a:spcBef>
                <a:spcPts val="400"/>
              </a:spcBef>
              <a:tabLst>
                <a:tab algn="l" pos="0"/>
              </a:tabLst>
            </a:pP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r>
              <a:rPr b="1" lang="en-IN" sz="3600" spc="-1" strike="noStrike" u="sng">
                <a:solidFill>
                  <a:srgbClr val="000000"/>
                </a:solidFill>
                <a:uFillTx/>
                <a:latin typeface="Arial"/>
                <a:ea typeface="Arial"/>
              </a:rPr>
              <a:t>	</a:t>
            </a:r>
            <a:endParaRPr b="0" lang="en-IN" sz="3600" spc="-1" strike="noStrike">
              <a:latin typeface="Arial"/>
            </a:endParaRPr>
          </a:p>
        </p:txBody>
      </p:sp>
      <p:sp>
        <p:nvSpPr>
          <p:cNvPr id="111" name="CustomShape 2"/>
          <p:cNvSpPr/>
          <p:nvPr/>
        </p:nvSpPr>
        <p:spPr>
          <a:xfrm>
            <a:off x="767880" y="1130760"/>
            <a:ext cx="10717200" cy="487188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spcBef>
                <a:spcPts val="400"/>
              </a:spcBef>
              <a:buClr>
                <a:srgbClr val="000000"/>
              </a:buClr>
              <a:buFont typeface="Arial"/>
              <a:buChar char="•"/>
            </a:pPr>
            <a:endParaRPr b="0" lang="en-IN" sz="1800" spc="-1" strike="noStrike">
              <a:latin typeface="Arial"/>
            </a:endParaRPr>
          </a:p>
          <a:p>
            <a:pPr marL="343080" indent="-342720">
              <a:lnSpc>
                <a:spcPct val="100000"/>
              </a:lnSpc>
              <a:spcBef>
                <a:spcPts val="400"/>
              </a:spcBef>
              <a:buClr>
                <a:srgbClr val="000000"/>
              </a:buClr>
              <a:buFont typeface="Arial"/>
              <a:buChar char="•"/>
            </a:pPr>
            <a:r>
              <a:rPr b="1" lang="en-IN" sz="2800" spc="-1" strike="noStrike" u="sng">
                <a:solidFill>
                  <a:srgbClr val="000000"/>
                </a:solidFill>
                <a:uFillTx/>
                <a:latin typeface="Arial"/>
                <a:ea typeface="Arial"/>
              </a:rPr>
              <a:t>Odoo Training:</a:t>
            </a:r>
            <a:endParaRPr b="0" lang="en-IN" sz="2800" spc="-1" strike="noStrike">
              <a:latin typeface="Arial"/>
            </a:endParaRPr>
          </a:p>
          <a:p>
            <a:pPr lvl="1" marL="800280" indent="-342720">
              <a:lnSpc>
                <a:spcPct val="100000"/>
              </a:lnSpc>
              <a:spcBef>
                <a:spcPts val="400"/>
              </a:spcBef>
              <a:buClr>
                <a:srgbClr val="000000"/>
              </a:buClr>
              <a:buFont typeface="Arial"/>
              <a:buChar char="•"/>
            </a:pPr>
            <a:r>
              <a:rPr b="1" lang="en-IN" sz="2800" spc="-1" strike="noStrike">
                <a:solidFill>
                  <a:srgbClr val="191919"/>
                </a:solidFill>
                <a:latin typeface="Arial"/>
                <a:ea typeface="Arial"/>
              </a:rPr>
              <a:t>Training Duration: -</a:t>
            </a:r>
            <a:r>
              <a:rPr b="1" lang="en-IN" sz="2800" spc="-1" strike="noStrike">
                <a:solidFill>
                  <a:srgbClr val="fffffe"/>
                </a:solidFill>
                <a:latin typeface="Arial"/>
                <a:ea typeface="Arial"/>
              </a:rPr>
              <a:t> 2 Months</a:t>
            </a:r>
            <a:endParaRPr b="0" lang="en-IN" sz="2800" spc="-1" strike="noStrike">
              <a:latin typeface="Arial"/>
            </a:endParaRPr>
          </a:p>
          <a:p>
            <a:pPr lvl="1" marL="800280" indent="-342720">
              <a:lnSpc>
                <a:spcPct val="100000"/>
              </a:lnSpc>
              <a:spcBef>
                <a:spcPts val="400"/>
              </a:spcBef>
              <a:buClr>
                <a:srgbClr val="000000"/>
              </a:buClr>
              <a:buFont typeface="Arial"/>
              <a:buChar char="•"/>
            </a:pPr>
            <a:r>
              <a:rPr b="1" lang="en-IN" sz="2800" spc="-1" strike="noStrike">
                <a:solidFill>
                  <a:srgbClr val="191919"/>
                </a:solidFill>
                <a:latin typeface="Arial"/>
                <a:ea typeface="Arial"/>
              </a:rPr>
              <a:t>Module :-</a:t>
            </a:r>
            <a:r>
              <a:rPr b="1" lang="en-IN" sz="2800" spc="-1" strike="noStrike">
                <a:solidFill>
                  <a:srgbClr val="fffffe"/>
                </a:solidFill>
                <a:latin typeface="Arial"/>
                <a:ea typeface="Arial"/>
              </a:rPr>
              <a:t> Real Estate Advertisement Module</a:t>
            </a:r>
            <a:endParaRPr b="0" lang="en-IN" sz="2800" spc="-1" strike="noStrike">
              <a:latin typeface="Arial"/>
            </a:endParaRPr>
          </a:p>
          <a:p>
            <a:pPr marL="457200">
              <a:lnSpc>
                <a:spcPct val="100000"/>
              </a:lnSpc>
              <a:spcBef>
                <a:spcPts val="400"/>
              </a:spcBef>
              <a:tabLst>
                <a:tab algn="l" pos="0"/>
              </a:tabLst>
            </a:pPr>
            <a:endParaRPr b="0" lang="en-IN" sz="2800" spc="-1" strike="noStrike">
              <a:latin typeface="Arial"/>
            </a:endParaRPr>
          </a:p>
          <a:p>
            <a:pPr marL="343080" indent="-342720">
              <a:lnSpc>
                <a:spcPct val="100000"/>
              </a:lnSpc>
              <a:spcBef>
                <a:spcPts val="400"/>
              </a:spcBef>
              <a:buClr>
                <a:srgbClr val="000000"/>
              </a:buClr>
              <a:buFont typeface="Arial"/>
              <a:buChar char="•"/>
              <a:tabLst>
                <a:tab algn="l" pos="0"/>
              </a:tabLst>
            </a:pPr>
            <a:r>
              <a:rPr b="1" lang="en-IN" sz="2800" spc="-1" strike="noStrike" u="sng">
                <a:solidFill>
                  <a:srgbClr val="000000"/>
                </a:solidFill>
                <a:uFillTx/>
                <a:latin typeface="Arial"/>
                <a:ea typeface="Arial"/>
              </a:rPr>
              <a:t>Description :-</a:t>
            </a:r>
            <a:r>
              <a:rPr b="1" lang="en-IN" sz="2800" spc="-1" strike="noStrike">
                <a:solidFill>
                  <a:srgbClr val="000000"/>
                </a:solidFill>
                <a:latin typeface="Arial"/>
                <a:ea typeface="Arial"/>
              </a:rPr>
              <a:t> </a:t>
            </a:r>
            <a:endParaRPr b="0" lang="en-IN" sz="2800" spc="-1" strike="noStrike">
              <a:latin typeface="Arial"/>
            </a:endParaRPr>
          </a:p>
          <a:p>
            <a:pPr lvl="1" marL="800280" indent="-342720">
              <a:lnSpc>
                <a:spcPct val="100000"/>
              </a:lnSpc>
              <a:spcBef>
                <a:spcPts val="400"/>
              </a:spcBef>
              <a:buClr>
                <a:srgbClr val="000000"/>
              </a:buClr>
              <a:buFont typeface="Arial"/>
              <a:buChar char="•"/>
              <a:tabLst>
                <a:tab algn="l" pos="0"/>
              </a:tabLst>
            </a:pPr>
            <a:r>
              <a:rPr b="1" lang="en-IN" sz="2400" spc="-1" strike="noStrike">
                <a:solidFill>
                  <a:srgbClr val="fffffe"/>
                </a:solidFill>
                <a:latin typeface="Arial"/>
                <a:ea typeface="Arial"/>
              </a:rPr>
              <a:t>In the training, we worked on the module “Real Estate Advertisement Module”.</a:t>
            </a:r>
            <a:endParaRPr b="0" lang="en-IN" sz="2400" spc="-1" strike="noStrike">
              <a:latin typeface="Arial"/>
            </a:endParaRPr>
          </a:p>
          <a:p>
            <a:pPr lvl="1" marL="800280" indent="-342720">
              <a:lnSpc>
                <a:spcPct val="100000"/>
              </a:lnSpc>
              <a:spcBef>
                <a:spcPts val="400"/>
              </a:spcBef>
              <a:buClr>
                <a:srgbClr val="000000"/>
              </a:buClr>
              <a:buFont typeface="Arial"/>
              <a:buChar char="•"/>
              <a:tabLst>
                <a:tab algn="l" pos="0"/>
              </a:tabLst>
            </a:pPr>
            <a:r>
              <a:rPr b="1" lang="en-IN" sz="2400" spc="-1" strike="noStrike">
                <a:solidFill>
                  <a:srgbClr val="fffffe"/>
                </a:solidFill>
                <a:latin typeface="Arial"/>
                <a:ea typeface="Arial"/>
              </a:rPr>
              <a:t>In which we added the functionality such as – property offer, property tags, property types.</a:t>
            </a:r>
            <a:endParaRPr b="0" lang="en-IN" sz="2400" spc="-1" strike="noStrike">
              <a:latin typeface="Arial"/>
            </a:endParaRPr>
          </a:p>
          <a:p>
            <a:pPr marL="457200">
              <a:lnSpc>
                <a:spcPct val="100000"/>
              </a:lnSpc>
              <a:spcBef>
                <a:spcPts val="400"/>
              </a:spcBef>
              <a:tabLst>
                <a:tab algn="l" pos="0"/>
              </a:tabLst>
            </a:pPr>
            <a:endParaRPr b="0" lang="en-IN" sz="2400" spc="-1" strike="noStrike">
              <a:latin typeface="Arial"/>
            </a:endParaRPr>
          </a:p>
          <a:p>
            <a:pPr>
              <a:lnSpc>
                <a:spcPct val="100000"/>
              </a:lnSpc>
              <a:spcBef>
                <a:spcPts val="400"/>
              </a:spcBef>
              <a:tabLst>
                <a:tab algn="l" pos="0"/>
              </a:tabLs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2" name="CustomShape 1"/>
          <p:cNvSpPr/>
          <p:nvPr/>
        </p:nvSpPr>
        <p:spPr>
          <a:xfrm>
            <a:off x="609480" y="549000"/>
            <a:ext cx="10972080" cy="581760"/>
          </a:xfrm>
          <a:prstGeom prst="rect">
            <a:avLst/>
          </a:prstGeom>
          <a:noFill/>
          <a:ln>
            <a:noFill/>
          </a:ln>
        </p:spPr>
        <p:style>
          <a:lnRef idx="0"/>
          <a:fillRef idx="0"/>
          <a:effectRef idx="0"/>
          <a:fontRef idx="minor"/>
        </p:style>
        <p:txBody>
          <a:bodyPr lIns="90000" rIns="90000" tIns="45000" bIns="45000" anchor="ctr">
            <a:noAutofit/>
          </a:bodyPr>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3600" spc="-1" strike="noStrike">
                <a:solidFill>
                  <a:srgbClr val="000000"/>
                </a:solidFill>
                <a:latin typeface="Arial"/>
                <a:ea typeface="Arial"/>
              </a:rPr>
              <a:t>  </a:t>
            </a:r>
            <a:endParaRPr b="0" lang="en-IN" sz="3600" spc="-1" strike="noStrike">
              <a:latin typeface="Arial"/>
            </a:endParaRPr>
          </a:p>
        </p:txBody>
      </p:sp>
      <p:sp>
        <p:nvSpPr>
          <p:cNvPr id="113" name="CustomShape 2"/>
          <p:cNvSpPr/>
          <p:nvPr/>
        </p:nvSpPr>
        <p:spPr>
          <a:xfrm>
            <a:off x="767880" y="1130760"/>
            <a:ext cx="10717200" cy="487188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We used languages such as – </a:t>
            </a:r>
            <a:r>
              <a:rPr b="1" lang="en-IN" sz="2400" spc="-1" strike="noStrike" u="sng">
                <a:solidFill>
                  <a:srgbClr val="000000"/>
                </a:solidFill>
                <a:uFillTx/>
                <a:latin typeface="Arial"/>
                <a:ea typeface="Arial"/>
              </a:rPr>
              <a:t>python</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xml</a:t>
            </a:r>
            <a:r>
              <a:rPr b="1" lang="en-IN" sz="2400" spc="-1" strike="noStrike">
                <a:solidFill>
                  <a:srgbClr val="000000"/>
                </a:solidFill>
                <a:latin typeface="Arial"/>
                <a:ea typeface="Arial"/>
              </a:rPr>
              <a:t> and </a:t>
            </a:r>
            <a:r>
              <a:rPr b="1" lang="en-IN" sz="2400" spc="-1" strike="noStrike" u="sng">
                <a:solidFill>
                  <a:srgbClr val="000000"/>
                </a:solidFill>
                <a:uFillTx/>
                <a:latin typeface="Arial"/>
                <a:ea typeface="Arial"/>
              </a:rPr>
              <a:t>javascript</a:t>
            </a:r>
            <a:r>
              <a:rPr b="1" lang="en-IN" sz="2400" spc="-1" strike="noStrike">
                <a:solidFill>
                  <a:srgbClr val="000000"/>
                </a:solidFill>
                <a:latin typeface="Arial"/>
                <a:ea typeface="Arial"/>
              </a:rPr>
              <a:t> and for the database we used </a:t>
            </a:r>
            <a:r>
              <a:rPr b="1" lang="en-IN" sz="2400" spc="-1" strike="noStrike" u="sng">
                <a:solidFill>
                  <a:srgbClr val="000000"/>
                </a:solidFill>
                <a:uFillTx/>
                <a:latin typeface="Arial"/>
                <a:ea typeface="Arial"/>
              </a:rPr>
              <a:t>postgresql</a:t>
            </a:r>
            <a:r>
              <a:rPr b="1" lang="en-IN" sz="2400" spc="-1" strike="noStrike">
                <a:solidFill>
                  <a:srgbClr val="000000"/>
                </a:solidFill>
                <a:latin typeface="Arial"/>
                <a:ea typeface="Arial"/>
              </a:rPr>
              <a:t>.</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We have also added the functionality to generate the invoice of the sold property and also to download it’s pdf report.</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After odoo training i completed my functional and technical training.</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4" name="CustomShape 1"/>
          <p:cNvSpPr/>
          <p:nvPr/>
        </p:nvSpPr>
        <p:spPr>
          <a:xfrm>
            <a:off x="623160" y="549000"/>
            <a:ext cx="10972080" cy="581760"/>
          </a:xfrm>
          <a:prstGeom prst="rect">
            <a:avLst/>
          </a:prstGeom>
          <a:noFill/>
          <a:ln>
            <a:noFill/>
          </a:ln>
        </p:spPr>
        <p:style>
          <a:lnRef idx="0"/>
          <a:fillRef idx="0"/>
          <a:effectRef idx="0"/>
          <a:fontRef idx="minor"/>
        </p:style>
        <p:txBody>
          <a:bodyPr lIns="90000" rIns="90000" tIns="45000" bIns="45000" anchor="ctr">
            <a:noAutofit/>
          </a:bodyPr>
          <a:p>
            <a:pPr marL="457200">
              <a:lnSpc>
                <a:spcPct val="100000"/>
              </a:lnSpc>
              <a:spcBef>
                <a:spcPts val="400"/>
              </a:spcBef>
              <a:tabLst>
                <a:tab algn="l" pos="0"/>
              </a:tabLst>
            </a:pPr>
            <a:r>
              <a:rPr b="0" lang="en-IN" sz="3600" spc="-1" strike="noStrike">
                <a:solidFill>
                  <a:srgbClr val="000000"/>
                </a:solidFill>
                <a:latin typeface="Arial"/>
                <a:ea typeface="Arial"/>
              </a:rPr>
              <a:t>	</a:t>
            </a:r>
            <a:r>
              <a:rPr b="0" lang="en-IN" sz="3600" spc="-1" strike="noStrike" u="sng">
                <a:solidFill>
                  <a:srgbClr val="000000"/>
                </a:solidFill>
                <a:uFillTx/>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Current Working Experince.</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3600" spc="-1" strike="noStrike">
                <a:solidFill>
                  <a:srgbClr val="000000"/>
                </a:solidFill>
                <a:latin typeface="Arial"/>
                <a:ea typeface="Arial"/>
              </a:rPr>
              <a:t>  </a:t>
            </a:r>
            <a:endParaRPr b="0" lang="en-IN" sz="3600" spc="-1" strike="noStrike">
              <a:latin typeface="Arial"/>
            </a:endParaRPr>
          </a:p>
        </p:txBody>
      </p:sp>
      <p:sp>
        <p:nvSpPr>
          <p:cNvPr id="115" name="CustomShape 2"/>
          <p:cNvSpPr/>
          <p:nvPr/>
        </p:nvSpPr>
        <p:spPr>
          <a:xfrm>
            <a:off x="767880" y="1130760"/>
            <a:ext cx="10717200" cy="4871880"/>
          </a:xfrm>
          <a:prstGeom prst="rect">
            <a:avLst/>
          </a:prstGeom>
          <a:noFill/>
          <a:ln>
            <a:noFill/>
          </a:ln>
        </p:spPr>
        <p:style>
          <a:lnRef idx="0"/>
          <a:fillRef idx="0"/>
          <a:effectRef idx="0"/>
          <a:fontRef idx="minor"/>
        </p:style>
        <p:txBody>
          <a:bodyPr lIns="90000" rIns="90000" tIns="45000" bIns="45000">
            <a:noAutofit/>
          </a:bodyPr>
          <a:p>
            <a:pPr>
              <a:lnSpc>
                <a:spcPct val="100000"/>
              </a:lnSpc>
              <a:spcBef>
                <a:spcPts val="400"/>
              </a:spcBef>
            </a:pPr>
            <a:endParaRPr b="0" lang="en-IN" sz="18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After completing the training, I am currently working in the sentry team of the R&amp;D department.</a:t>
            </a:r>
            <a:endParaRPr b="0" lang="en-IN" sz="2400" spc="-1" strike="noStrike">
              <a:latin typeface="Arial"/>
            </a:endParaRPr>
          </a:p>
          <a:p>
            <a:pPr>
              <a:lnSpc>
                <a:spcPct val="100000"/>
              </a:lnSpc>
              <a:spcBef>
                <a:spcPts val="400"/>
              </a:spcBef>
              <a:tabLst>
                <a:tab algn="l" pos="0"/>
              </a:tabLst>
            </a:pPr>
            <a:endParaRPr b="0" lang="en-IN" sz="2400" spc="-1" strike="noStrike">
              <a:latin typeface="Arial"/>
            </a:endParaRPr>
          </a:p>
          <a:p>
            <a:pPr marL="343080" indent="-342720">
              <a:lnSpc>
                <a:spcPct val="100000"/>
              </a:lnSpc>
              <a:spcBef>
                <a:spcPts val="400"/>
              </a:spcBef>
              <a:buClr>
                <a:srgbClr val="000000"/>
              </a:buClr>
              <a:buFont typeface="Arial"/>
              <a:buChar char="•"/>
              <a:tabLst>
                <a:tab algn="l" pos="0"/>
              </a:tabLst>
            </a:pPr>
            <a:r>
              <a:rPr b="1" lang="en-IN" sz="2400" spc="-1" strike="noStrike">
                <a:solidFill>
                  <a:srgbClr val="000000"/>
                </a:solidFill>
                <a:latin typeface="Arial"/>
                <a:ea typeface="Arial"/>
              </a:rPr>
              <a:t>Currently we have 20 people working in our team.</a:t>
            </a:r>
            <a:endParaRPr b="0" lang="en-IN" sz="2400" spc="-1" strike="noStrike">
              <a:latin typeface="Arial"/>
            </a:endParaRPr>
          </a:p>
          <a:p>
            <a:pPr>
              <a:lnSpc>
                <a:spcPct val="100000"/>
              </a:lnSpc>
              <a:spcBef>
                <a:spcPts val="400"/>
              </a:spcBef>
              <a:tabLst>
                <a:tab algn="l" pos="0"/>
              </a:tabLst>
            </a:pPr>
            <a:endParaRPr b="0" lang="en-IN" sz="2400" spc="-1" strike="noStrike">
              <a:latin typeface="Arial"/>
            </a:endParaRPr>
          </a:p>
          <a:p>
            <a:pPr marL="343080" indent="-342720">
              <a:lnSpc>
                <a:spcPct val="100000"/>
              </a:lnSpc>
              <a:spcBef>
                <a:spcPts val="400"/>
              </a:spcBef>
              <a:buClr>
                <a:srgbClr val="000000"/>
              </a:buClr>
              <a:buFont typeface="Arial"/>
              <a:buChar char="•"/>
              <a:tabLst>
                <a:tab algn="l" pos="0"/>
              </a:tabLst>
            </a:pPr>
            <a:r>
              <a:rPr b="1" lang="en-IN" sz="2800" spc="-1" strike="noStrike" u="sng">
                <a:solidFill>
                  <a:srgbClr val="ffffff"/>
                </a:solidFill>
                <a:uFillTx/>
                <a:latin typeface="Arial"/>
                <a:ea typeface="Arial"/>
              </a:rPr>
              <a:t>SENTRY</a:t>
            </a:r>
            <a:r>
              <a:rPr b="1" lang="en-IN" sz="2800" spc="-1" strike="noStrike">
                <a:solidFill>
                  <a:srgbClr val="ffffff"/>
                </a:solidFill>
                <a:latin typeface="Arial"/>
                <a:ea typeface="Arial"/>
              </a:rPr>
              <a:t> :</a:t>
            </a:r>
            <a:endParaRPr b="0" lang="en-IN" sz="2800" spc="-1" strike="noStrike">
              <a:latin typeface="Arial"/>
            </a:endParaRPr>
          </a:p>
          <a:p>
            <a:pPr lvl="1" marL="800280" indent="-342720">
              <a:lnSpc>
                <a:spcPct val="100000"/>
              </a:lnSpc>
              <a:spcBef>
                <a:spcPts val="400"/>
              </a:spcBef>
              <a:buClr>
                <a:srgbClr val="000000"/>
              </a:buClr>
              <a:buFont typeface="Arial"/>
              <a:buChar char="•"/>
              <a:tabLst>
                <a:tab algn="l" pos="0"/>
              </a:tabLst>
            </a:pPr>
            <a:r>
              <a:rPr b="1" lang="en-IN" sz="2400" spc="-1" strike="noStrike">
                <a:solidFill>
                  <a:srgbClr val="000000"/>
                </a:solidFill>
                <a:latin typeface="Arial"/>
                <a:ea typeface="Arial"/>
              </a:rPr>
              <a:t>Sentry is a team in R&amp;D department in odoo which uses the sentry platform.</a:t>
            </a:r>
            <a:endParaRPr b="0" lang="en-IN" sz="2400" spc="-1" strike="noStrike">
              <a:latin typeface="Arial"/>
            </a:endParaRPr>
          </a:p>
          <a:p>
            <a:pPr lvl="1" marL="800280" indent="-342720">
              <a:lnSpc>
                <a:spcPct val="100000"/>
              </a:lnSpc>
              <a:spcBef>
                <a:spcPts val="400"/>
              </a:spcBef>
              <a:buClr>
                <a:srgbClr val="000000"/>
              </a:buClr>
              <a:buFont typeface="Arial"/>
              <a:buChar char="•"/>
              <a:tabLst>
                <a:tab algn="l" pos="0"/>
              </a:tabLst>
            </a:pPr>
            <a:r>
              <a:rPr b="1" lang="en-IN" sz="2400" spc="-1" strike="noStrike">
                <a:solidFill>
                  <a:srgbClr val="000000"/>
                </a:solidFill>
                <a:latin typeface="Arial"/>
                <a:ea typeface="Arial"/>
              </a:rPr>
              <a:t>Sentry is crash reporting platform that provides you with “real-time insight into production deployments with info to reproduce and fix crashes”.</a:t>
            </a:r>
            <a:endParaRPr b="0" lang="en-IN" sz="2400" spc="-1" strike="noStrike">
              <a:latin typeface="Arial"/>
            </a:endParaRPr>
          </a:p>
          <a:p>
            <a:pPr>
              <a:lnSpc>
                <a:spcPct val="100000"/>
              </a:lnSpc>
              <a:spcBef>
                <a:spcPts val="400"/>
              </a:spcBef>
              <a:tabLst>
                <a:tab algn="l" pos="0"/>
              </a:tabLst>
            </a:pP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6" name="CustomShape 1"/>
          <p:cNvSpPr/>
          <p:nvPr/>
        </p:nvSpPr>
        <p:spPr>
          <a:xfrm>
            <a:off x="720000" y="792000"/>
            <a:ext cx="10717200" cy="487188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It is third party software used by odoo.</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Sentry has support for </a:t>
            </a:r>
            <a:r>
              <a:rPr b="1" lang="en-IN" sz="2400" spc="-1" strike="noStrike" u="sng">
                <a:solidFill>
                  <a:srgbClr val="000000"/>
                </a:solidFill>
                <a:uFillTx/>
                <a:latin typeface="Arial"/>
                <a:ea typeface="Arial"/>
              </a:rPr>
              <a:t>Javascript</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React</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Node</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Python</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PHP</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Ruby</a:t>
            </a:r>
            <a:r>
              <a:rPr b="1" lang="en-IN" sz="2400" spc="-1" strike="noStrike">
                <a:solidFill>
                  <a:srgbClr val="000000"/>
                </a:solidFill>
                <a:latin typeface="Arial"/>
                <a:ea typeface="Arial"/>
              </a:rPr>
              <a:t>, </a:t>
            </a:r>
            <a:r>
              <a:rPr b="1" lang="en-IN" sz="2400" spc="-1" strike="noStrike" u="sng">
                <a:solidFill>
                  <a:srgbClr val="000000"/>
                </a:solidFill>
                <a:uFillTx/>
                <a:latin typeface="Arial"/>
                <a:ea typeface="Arial"/>
              </a:rPr>
              <a:t>Java</a:t>
            </a:r>
            <a:r>
              <a:rPr b="1" lang="en-IN" sz="2400" spc="-1" strike="noStrike">
                <a:solidFill>
                  <a:srgbClr val="000000"/>
                </a:solidFill>
                <a:latin typeface="Arial"/>
                <a:ea typeface="Arial"/>
              </a:rPr>
              <a:t> and other programming languages.</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In odoo, sentry report the errors (trace back) that occurred in the user’s database.</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And our team try to generate the same error by information provided by sentry and fix them.</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Basically, team sentry fixes all the bugs that has come in the user’s database.</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0" name="CustomShape 1"/>
          <p:cNvSpPr/>
          <p:nvPr/>
        </p:nvSpPr>
        <p:spPr>
          <a:xfrm>
            <a:off x="2016000" y="792000"/>
            <a:ext cx="9143280" cy="2186280"/>
          </a:xfrm>
          <a:prstGeom prst="rect">
            <a:avLst/>
          </a:prstGeom>
          <a:noFill/>
          <a:ln>
            <a:noFill/>
          </a:ln>
        </p:spPr>
        <p:style>
          <a:lnRef idx="0"/>
          <a:fillRef idx="0"/>
          <a:effectRef idx="0"/>
          <a:fontRef idx="minor"/>
        </p:style>
        <p:txBody>
          <a:bodyPr lIns="90000" rIns="90000" tIns="45000" bIns="45000" anchor="ctr">
            <a:noAutofit/>
          </a:bodyPr>
          <a:p>
            <a:pPr algn="r">
              <a:lnSpc>
                <a:spcPct val="100000"/>
              </a:lnSpc>
              <a:tabLst>
                <a:tab algn="l" pos="0"/>
              </a:tabLst>
            </a:pPr>
            <a:r>
              <a:rPr b="1" lang="en-IN" sz="9600" spc="-1" strike="noStrike" u="sng">
                <a:solidFill>
                  <a:srgbClr val="ffca28"/>
                </a:solidFill>
                <a:uFillTx/>
                <a:latin typeface="Arial"/>
                <a:ea typeface="Arial"/>
              </a:rPr>
              <a:t>	</a:t>
            </a:r>
            <a:r>
              <a:rPr b="1" lang="en-IN" sz="9600" spc="-1" strike="noStrike" u="sng">
                <a:solidFill>
                  <a:srgbClr val="ffca28"/>
                </a:solidFill>
                <a:uFillTx/>
                <a:latin typeface="Arial"/>
                <a:ea typeface="Arial"/>
              </a:rPr>
              <a:t>Odoo</a:t>
            </a:r>
            <a:r>
              <a:rPr b="0" lang="en-IN" sz="9600" spc="-1" strike="noStrike" u="sng">
                <a:solidFill>
                  <a:srgbClr val="000000"/>
                </a:solidFill>
                <a:uFillTx/>
                <a:latin typeface="Arial"/>
                <a:ea typeface="Arial"/>
              </a:rPr>
              <a:t> </a:t>
            </a:r>
            <a:r>
              <a:rPr b="1" lang="en-IN" sz="9600" spc="-1" strike="noStrike" u="sng">
                <a:solidFill>
                  <a:srgbClr val="000000"/>
                </a:solidFill>
                <a:uFillTx/>
                <a:latin typeface="Arial"/>
                <a:ea typeface="Arial"/>
              </a:rPr>
              <a:t>India</a:t>
            </a:r>
            <a:endParaRPr b="0" lang="en-IN" sz="9600" spc="-1" strike="noStrike">
              <a:latin typeface="Arial"/>
            </a:endParaRPr>
          </a:p>
        </p:txBody>
      </p:sp>
      <p:sp>
        <p:nvSpPr>
          <p:cNvPr id="81" name="CustomShape 2"/>
          <p:cNvSpPr/>
          <p:nvPr/>
        </p:nvSpPr>
        <p:spPr>
          <a:xfrm>
            <a:off x="874800" y="4341960"/>
            <a:ext cx="10500840" cy="1654560"/>
          </a:xfrm>
          <a:prstGeom prst="rect">
            <a:avLst/>
          </a:prstGeom>
          <a:noFill/>
          <a:ln>
            <a:noFill/>
          </a:ln>
        </p:spPr>
        <p:style>
          <a:lnRef idx="0"/>
          <a:fillRef idx="0"/>
          <a:effectRef idx="0"/>
          <a:fontRef idx="minor"/>
        </p:style>
        <p:txBody>
          <a:bodyPr lIns="90000" rIns="90000" tIns="45000" bIns="45000">
            <a:normAutofit/>
          </a:bodyPr>
          <a:p>
            <a:pPr algn="r">
              <a:lnSpc>
                <a:spcPct val="100000"/>
              </a:lnSpc>
              <a:tabLst>
                <a:tab algn="l" pos="0"/>
              </a:tabLst>
            </a:pPr>
            <a:r>
              <a:rPr b="0" lang="en-IN" sz="3200" spc="-1" strike="noStrike">
                <a:solidFill>
                  <a:srgbClr val="fffffe"/>
                </a:solidFill>
                <a:latin typeface="Arial"/>
                <a:ea typeface="Arial"/>
              </a:rPr>
              <a:t>	</a:t>
            </a:r>
            <a:r>
              <a:rPr b="0" lang="en-IN" sz="3200" spc="-1" strike="noStrike">
                <a:solidFill>
                  <a:srgbClr val="fffffe"/>
                </a:solidFill>
                <a:latin typeface="Arial"/>
                <a:ea typeface="Arial"/>
              </a:rPr>
              <a:t>	</a:t>
            </a:r>
            <a:r>
              <a:rPr b="0" lang="en-IN" sz="3200" spc="-1" strike="noStrike">
                <a:solidFill>
                  <a:srgbClr val="fffffe"/>
                </a:solidFill>
                <a:latin typeface="Arial"/>
                <a:ea typeface="Arial"/>
              </a:rPr>
              <a:t>	</a:t>
            </a:r>
            <a:r>
              <a:rPr b="1" lang="en-IN" sz="2800" spc="-1" strike="noStrike" u="sng">
                <a:solidFill>
                  <a:srgbClr val="333333"/>
                </a:solidFill>
                <a:uFillTx/>
                <a:latin typeface="Arial"/>
                <a:ea typeface="Arial"/>
              </a:rPr>
              <a:t>Address</a:t>
            </a:r>
            <a:r>
              <a:rPr b="1" lang="en-IN" sz="2800" spc="-1" strike="noStrike">
                <a:solidFill>
                  <a:srgbClr val="fffffe"/>
                </a:solidFill>
                <a:latin typeface="Arial"/>
                <a:ea typeface="Arial"/>
              </a:rPr>
              <a:t>: </a:t>
            </a:r>
            <a:endParaRPr b="0" lang="en-IN" sz="2800" spc="-1" strike="noStrike">
              <a:latin typeface="Arial"/>
            </a:endParaRPr>
          </a:p>
          <a:p>
            <a:pPr algn="r">
              <a:lnSpc>
                <a:spcPct val="100000"/>
              </a:lnSpc>
              <a:spcBef>
                <a:spcPts val="400"/>
              </a:spcBef>
              <a:tabLst>
                <a:tab algn="l" pos="0"/>
              </a:tabLst>
            </a:pP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401 &amp; 402, Floor 4, </a:t>
            </a:r>
            <a:endParaRPr b="0" lang="en-IN" sz="2000" spc="-1" strike="noStrike">
              <a:latin typeface="Arial"/>
            </a:endParaRPr>
          </a:p>
          <a:p>
            <a:pPr algn="r">
              <a:lnSpc>
                <a:spcPct val="100000"/>
              </a:lnSpc>
              <a:spcBef>
                <a:spcPts val="400"/>
              </a:spcBef>
              <a:tabLst>
                <a:tab algn="l" pos="0"/>
              </a:tabLst>
            </a:pP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IT Tower 3 InfoCity Gate, </a:t>
            </a:r>
            <a:endParaRPr b="0" lang="en-IN" sz="2000" spc="-1" strike="noStrike">
              <a:latin typeface="Arial"/>
            </a:endParaRPr>
          </a:p>
          <a:p>
            <a:pPr algn="r">
              <a:lnSpc>
                <a:spcPct val="100000"/>
              </a:lnSpc>
              <a:spcBef>
                <a:spcPts val="400"/>
              </a:spcBef>
              <a:tabLst>
                <a:tab algn="l" pos="0"/>
              </a:tabLst>
            </a:pP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     </a:t>
            </a:r>
            <a:r>
              <a:rPr b="1" lang="en-IN" sz="2000" spc="-1" strike="noStrike">
                <a:solidFill>
                  <a:srgbClr val="fffffe"/>
                </a:solidFill>
                <a:latin typeface="Arial"/>
                <a:ea typeface="Arial"/>
              </a:rPr>
              <a:t>1, Gandhinagar, Gujarat 382007</a:t>
            </a:r>
            <a:endParaRPr b="0" lang="en-IN" sz="2000" spc="-1" strike="noStrike">
              <a:latin typeface="Arial"/>
            </a:endParaRPr>
          </a:p>
        </p:txBody>
      </p:sp>
      <p:pic>
        <p:nvPicPr>
          <p:cNvPr id="82" name="Picture 1" descr="6"/>
          <p:cNvPicPr/>
          <p:nvPr/>
        </p:nvPicPr>
        <p:blipFill>
          <a:blip r:embed="rId2"/>
          <a:stretch/>
        </p:blipFill>
        <p:spPr>
          <a:xfrm>
            <a:off x="839520" y="3285000"/>
            <a:ext cx="6650640" cy="2482560"/>
          </a:xfrm>
          <a:prstGeom prst="rect">
            <a:avLst/>
          </a:prstGeom>
          <a:ln>
            <a:noFill/>
          </a:ln>
        </p:spPr>
      </p:pic>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117" name="CustomShape 1"/>
          <p:cNvSpPr/>
          <p:nvPr/>
        </p:nvSpPr>
        <p:spPr>
          <a:xfrm>
            <a:off x="658800" y="740880"/>
            <a:ext cx="10717200" cy="393912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spcBef>
                <a:spcPts val="400"/>
              </a:spcBef>
              <a:buClr>
                <a:srgbClr val="000000"/>
              </a:buClr>
              <a:buFont typeface="Arial"/>
              <a:buChar char="•"/>
            </a:pPr>
            <a:r>
              <a:rPr b="1" lang="en-IN" sz="2400" spc="-1" strike="noStrike">
                <a:solidFill>
                  <a:srgbClr val="ffffff"/>
                </a:solidFill>
                <a:latin typeface="Arial"/>
                <a:ea typeface="Arial"/>
              </a:rPr>
              <a:t>I was fortunate enough to work under the direct mentorship of our sentry team leadeer : bhaumik sir who was not only kind and knowledgeable but also knew how to teach a trainee of  an internship program.</a:t>
            </a:r>
            <a:endParaRPr b="0" lang="en-IN" sz="2400" spc="-1" strike="noStrike">
              <a:latin typeface="Arial"/>
            </a:endParaRPr>
          </a:p>
          <a:p>
            <a:pPr>
              <a:lnSpc>
                <a:spcPct val="100000"/>
              </a:lnSpc>
              <a:spcBef>
                <a:spcPts val="400"/>
              </a:spcBef>
            </a:pPr>
            <a:endParaRPr b="0" lang="en-IN" sz="2400" spc="-1" strike="noStrike">
              <a:latin typeface="Arial"/>
            </a:endParaRPr>
          </a:p>
          <a:p>
            <a:pPr marL="343080" indent="-342720">
              <a:lnSpc>
                <a:spcPct val="100000"/>
              </a:lnSpc>
              <a:spcBef>
                <a:spcPts val="400"/>
              </a:spcBef>
              <a:buClr>
                <a:srgbClr val="000000"/>
              </a:buClr>
              <a:buFont typeface="Arial"/>
              <a:buChar char="•"/>
            </a:pPr>
            <a:r>
              <a:rPr b="1" lang="en-IN" sz="2400" spc="-1" strike="noStrike">
                <a:solidFill>
                  <a:srgbClr val="000000"/>
                </a:solidFill>
                <a:latin typeface="Arial"/>
                <a:ea typeface="Arial"/>
              </a:rPr>
              <a:t>Problems can be difficult to solve on your own. That’s why working together as a team can offer quicker and often more effective solutions. </a:t>
            </a:r>
            <a:endParaRPr b="0" lang="en-IN" sz="2400" spc="-1" strike="noStrike">
              <a:latin typeface="Arial"/>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3" name="CustomShape 1"/>
          <p:cNvSpPr/>
          <p:nvPr/>
        </p:nvSpPr>
        <p:spPr>
          <a:xfrm>
            <a:off x="4172760" y="432000"/>
            <a:ext cx="10514880" cy="9201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1" lang="en-IN" sz="4400" spc="-1" strike="noStrike" u="sng">
                <a:solidFill>
                  <a:srgbClr val="000000"/>
                </a:solidFill>
                <a:uFillTx/>
                <a:latin typeface="Arial"/>
                <a:ea typeface="Arial"/>
              </a:rPr>
              <a:t>	</a:t>
            </a:r>
            <a:r>
              <a:rPr b="1" lang="en-IN" sz="4400" spc="-1" strike="noStrike" u="sng">
                <a:solidFill>
                  <a:srgbClr val="000000"/>
                </a:solidFill>
                <a:uFillTx/>
                <a:latin typeface="Arial"/>
                <a:ea typeface="Arial"/>
              </a:rPr>
              <a:t>Odoo India</a:t>
            </a:r>
            <a:r>
              <a:rPr b="1" lang="en-IN" sz="4000" spc="-1" strike="noStrike" u="sng">
                <a:solidFill>
                  <a:srgbClr val="000000"/>
                </a:solidFill>
                <a:uFillTx/>
                <a:latin typeface="Arial"/>
                <a:ea typeface="Arial"/>
              </a:rPr>
              <a:t> </a:t>
            </a:r>
            <a:endParaRPr b="0" lang="en-IN" sz="4000" spc="-1" strike="noStrike" u="sng">
              <a:uFillTx/>
              <a:latin typeface="Arial"/>
            </a:endParaRPr>
          </a:p>
        </p:txBody>
      </p:sp>
      <p:sp>
        <p:nvSpPr>
          <p:cNvPr id="84" name="CustomShape 2"/>
          <p:cNvSpPr/>
          <p:nvPr/>
        </p:nvSpPr>
        <p:spPr>
          <a:xfrm>
            <a:off x="788760" y="1411560"/>
            <a:ext cx="10514880" cy="521208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buClr>
                <a:srgbClr val="000000"/>
              </a:buClr>
              <a:buFont typeface="Noto Sans Symbols"/>
              <a:buChar char="∙"/>
            </a:pPr>
            <a:r>
              <a:rPr b="1" lang="en-IN" sz="2000" spc="-1" strike="noStrike">
                <a:solidFill>
                  <a:srgbClr val="fffffe"/>
                </a:solidFill>
                <a:latin typeface="Arial"/>
                <a:ea typeface="Arial"/>
              </a:rPr>
              <a:t>Odoo is a suite of open source business apps that cover all your company needs: CRM, eCommerce, accounting, inventory, point of sale, project management, etc.</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000" spc="-1" strike="noStrike">
                <a:solidFill>
                  <a:srgbClr val="000000"/>
                </a:solidFill>
                <a:latin typeface="Arial"/>
                <a:ea typeface="Arial"/>
              </a:rPr>
              <a:t>Odoo is a Belgian suite of business management software tools including, for example, CRM, e-commerce, billing, accounting, manufacturing, warehouse, project management, and inventory management.</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000" spc="-1" strike="noStrike">
                <a:solidFill>
                  <a:srgbClr val="fffffe"/>
                </a:solidFill>
                <a:latin typeface="Arial"/>
                <a:ea typeface="Arial"/>
              </a:rPr>
              <a:t>Between the Odoo apps and the tens of thousands of Community apps, there is something to help address all of your business needs in a single, cost-effective and modular solution: no more work to get different technology cooperating.</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000" spc="-1" strike="noStrike">
                <a:solidFill>
                  <a:srgbClr val="000000"/>
                </a:solidFill>
                <a:latin typeface="Arial"/>
                <a:ea typeface="Arial"/>
              </a:rPr>
              <a:t>Odoo apps are perfectly integrated with each other, allowing you to fully automate your business processes and reap the savings and benefits.</a:t>
            </a:r>
            <a:endParaRPr b="0" lang="en-IN" sz="20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5" name="CustomShape 1"/>
          <p:cNvSpPr/>
          <p:nvPr/>
        </p:nvSpPr>
        <p:spPr>
          <a:xfrm>
            <a:off x="4223880" y="621360"/>
            <a:ext cx="10972080" cy="5817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1" lang="en-IN" sz="4400" spc="-1" strike="noStrike" u="sng">
                <a:solidFill>
                  <a:srgbClr val="000000"/>
                </a:solidFill>
                <a:uFillTx/>
                <a:latin typeface="Arial"/>
                <a:ea typeface="Arial"/>
              </a:rPr>
              <a:t>	</a:t>
            </a:r>
            <a:r>
              <a:rPr b="1" lang="en-IN" sz="4400" spc="-1" strike="noStrike" u="sng">
                <a:solidFill>
                  <a:srgbClr val="000000"/>
                </a:solidFill>
                <a:uFillTx/>
                <a:latin typeface="Arial"/>
                <a:ea typeface="Arial"/>
              </a:rPr>
              <a:t>History</a:t>
            </a:r>
            <a:endParaRPr b="0" lang="en-IN" sz="4400" spc="-1" strike="noStrike" u="sng">
              <a:uFillTx/>
              <a:latin typeface="Arial"/>
            </a:endParaRPr>
          </a:p>
        </p:txBody>
      </p:sp>
      <p:sp>
        <p:nvSpPr>
          <p:cNvPr id="86" name="CustomShape 2"/>
          <p:cNvSpPr/>
          <p:nvPr/>
        </p:nvSpPr>
        <p:spPr>
          <a:xfrm>
            <a:off x="619560" y="1368000"/>
            <a:ext cx="10972080" cy="495216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buClr>
                <a:srgbClr val="000000"/>
              </a:buClr>
              <a:buFont typeface="Noto Sans Symbols"/>
              <a:buChar char="∙"/>
            </a:pPr>
            <a:r>
              <a:rPr b="1" lang="en-IN" sz="2000" spc="-1" strike="noStrike">
                <a:solidFill>
                  <a:srgbClr val="fffffe"/>
                </a:solidFill>
                <a:latin typeface="Arial"/>
                <a:ea typeface="Arial"/>
              </a:rPr>
              <a:t>In 2005, Fabien Pinckaers, the founder and current CEO of Odoo, started to develop his first software product, TinyERP. Three years later, the name was changed to OpenERP. The company started to grow quickly and in 2010, OpenERP had become a 100+ employee company.</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000" spc="-1" strike="noStrike">
                <a:solidFill>
                  <a:srgbClr val="000000"/>
                </a:solidFill>
                <a:latin typeface="Arial"/>
                <a:ea typeface="Arial"/>
              </a:rPr>
              <a:t>In 2013, the company won a Deloitte award for being the fastest-growing company in Belgium, with 1549% growth over a five-year period.</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000" spc="-1" strike="noStrike">
                <a:solidFill>
                  <a:srgbClr val="fffffe"/>
                </a:solidFill>
                <a:latin typeface="Arial"/>
                <a:ea typeface="Arial"/>
              </a:rPr>
              <a:t>In 2014, the company was renamed Odoo, to diversify itself from the term "ERP".[15] In 2015, Inc. Magazine placed Odoo in the top 5000 fastest-growing private companies in Europe,In 2019, the company raised a $90 million investment.</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000" spc="-1" strike="noStrike">
                <a:solidFill>
                  <a:srgbClr val="000000"/>
                </a:solidFill>
                <a:latin typeface="Arial"/>
                <a:ea typeface="Arial"/>
              </a:rPr>
              <a:t>In 2021, Odoo products were used by more than 5 million customers.Odoo expects to hire 1,000 new employees, according to CEO Fabien Pinckaers.</a:t>
            </a:r>
            <a:endParaRPr b="0" lang="en-IN" sz="2000" spc="-1" strike="noStrike">
              <a:latin typeface="Arial"/>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7" name="CustomShape 1"/>
          <p:cNvSpPr/>
          <p:nvPr/>
        </p:nvSpPr>
        <p:spPr>
          <a:xfrm>
            <a:off x="792000" y="504000"/>
            <a:ext cx="11044080" cy="590364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buClr>
                <a:srgbClr val="000000"/>
              </a:buClr>
              <a:buFont typeface="Noto Sans Symbols"/>
              <a:buChar char="∙"/>
            </a:pPr>
            <a:r>
              <a:rPr b="1" lang="en-IN" sz="2400" spc="-1" strike="noStrike" u="sng">
                <a:solidFill>
                  <a:srgbClr val="000000"/>
                </a:solidFill>
                <a:uFillTx/>
                <a:latin typeface="Arial"/>
                <a:ea typeface="Arial"/>
              </a:rPr>
              <a:t>Initial release date:</a:t>
            </a:r>
            <a:endParaRPr b="0" lang="en-IN" sz="2400" spc="-1" strike="noStrike">
              <a:latin typeface="Arial"/>
            </a:endParaRPr>
          </a:p>
          <a:p>
            <a:pPr lvl="1" marL="743040" indent="-285480">
              <a:lnSpc>
                <a:spcPct val="100000"/>
              </a:lnSpc>
              <a:spcBef>
                <a:spcPts val="420"/>
              </a:spcBef>
              <a:buClr>
                <a:srgbClr val="7b6993"/>
              </a:buClr>
              <a:buFont typeface="Noto Sans Symbols"/>
              <a:buChar char="−"/>
            </a:pPr>
            <a:r>
              <a:rPr b="0" lang="en-IN" sz="2100" spc="-1" strike="noStrike">
                <a:solidFill>
                  <a:srgbClr val="7b6993"/>
                </a:solidFill>
                <a:latin typeface="Arial"/>
                <a:ea typeface="Arial"/>
              </a:rPr>
              <a:t> </a:t>
            </a:r>
            <a:r>
              <a:rPr b="1" lang="en-IN" sz="2100" spc="-1" strike="noStrike">
                <a:solidFill>
                  <a:srgbClr val="fffffe"/>
                </a:solidFill>
                <a:latin typeface="Arial"/>
                <a:ea typeface="Arial"/>
              </a:rPr>
              <a:t>February 2005</a:t>
            </a:r>
            <a:endParaRPr b="0" lang="en-IN" sz="2100" spc="-1" strike="noStrike">
              <a:latin typeface="Arial"/>
            </a:endParaRPr>
          </a:p>
          <a:p>
            <a:pPr marL="343080" indent="-342720">
              <a:lnSpc>
                <a:spcPct val="100000"/>
              </a:lnSpc>
              <a:spcBef>
                <a:spcPts val="479"/>
              </a:spcBef>
              <a:buClr>
                <a:srgbClr val="000000"/>
              </a:buClr>
              <a:buFont typeface="Noto Sans Symbols"/>
              <a:buChar char="∙"/>
            </a:pPr>
            <a:r>
              <a:rPr b="1" lang="en-IN" sz="2400" spc="-1" strike="noStrike" u="sng">
                <a:solidFill>
                  <a:srgbClr val="000000"/>
                </a:solidFill>
                <a:uFillTx/>
                <a:latin typeface="Arial"/>
                <a:ea typeface="Arial"/>
              </a:rPr>
              <a:t>Developer</a:t>
            </a:r>
            <a:r>
              <a:rPr b="0" lang="en-IN" sz="2400" spc="-1" strike="noStrike">
                <a:solidFill>
                  <a:srgbClr val="000000"/>
                </a:solidFill>
                <a:latin typeface="Arial"/>
                <a:ea typeface="Arial"/>
              </a:rPr>
              <a:t>: </a:t>
            </a:r>
            <a:endParaRPr b="0" lang="en-IN" sz="2400" spc="-1" strike="noStrike">
              <a:latin typeface="Arial"/>
            </a:endParaRPr>
          </a:p>
          <a:p>
            <a:pPr lvl="1" marL="743040" indent="-285480">
              <a:lnSpc>
                <a:spcPct val="100000"/>
              </a:lnSpc>
              <a:spcBef>
                <a:spcPts val="420"/>
              </a:spcBef>
              <a:buClr>
                <a:srgbClr val="a51842"/>
              </a:buClr>
              <a:buFont typeface="Noto Sans Symbols"/>
              <a:buChar char="−"/>
            </a:pPr>
            <a:r>
              <a:rPr b="1" lang="en-IN" sz="2100" spc="-1" strike="noStrike">
                <a:solidFill>
                  <a:srgbClr val="fffffe"/>
                </a:solidFill>
                <a:latin typeface="Arial"/>
                <a:ea typeface="Arial"/>
              </a:rPr>
              <a:t>Odoo SA</a:t>
            </a:r>
            <a:endParaRPr b="0" lang="en-IN" sz="2100" spc="-1" strike="noStrike">
              <a:latin typeface="Arial"/>
            </a:endParaRPr>
          </a:p>
          <a:p>
            <a:pPr marL="343080" indent="-342720">
              <a:lnSpc>
                <a:spcPct val="100000"/>
              </a:lnSpc>
              <a:spcBef>
                <a:spcPts val="479"/>
              </a:spcBef>
              <a:buClr>
                <a:srgbClr val="000000"/>
              </a:buClr>
              <a:buFont typeface="Noto Sans Symbols"/>
              <a:buChar char="∙"/>
            </a:pPr>
            <a:r>
              <a:rPr b="1" lang="en-IN" sz="2400" spc="-1" strike="noStrike" u="sng">
                <a:solidFill>
                  <a:srgbClr val="000000"/>
                </a:solidFill>
                <a:uFillTx/>
                <a:latin typeface="Arial"/>
                <a:ea typeface="Arial"/>
              </a:rPr>
              <a:t>License</a:t>
            </a:r>
            <a:r>
              <a:rPr b="1" lang="en-IN" sz="2400" spc="-1" strike="noStrike">
                <a:solidFill>
                  <a:srgbClr val="000000"/>
                </a:solidFill>
                <a:latin typeface="Arial"/>
                <a:ea typeface="Arial"/>
              </a:rPr>
              <a:t>:</a:t>
            </a:r>
            <a:endParaRPr b="0" lang="en-IN" sz="2400" spc="-1" strike="noStrike">
              <a:latin typeface="Arial"/>
            </a:endParaRPr>
          </a:p>
          <a:p>
            <a:pPr lvl="1" marL="743040" indent="-285480">
              <a:lnSpc>
                <a:spcPct val="100000"/>
              </a:lnSpc>
              <a:spcBef>
                <a:spcPts val="420"/>
              </a:spcBef>
              <a:buClr>
                <a:srgbClr val="000000"/>
              </a:buClr>
              <a:buFont typeface="Noto Sans Symbols"/>
              <a:buChar char="−"/>
            </a:pPr>
            <a:r>
              <a:rPr b="0" lang="en-IN" sz="2100" spc="-1" strike="noStrike">
                <a:solidFill>
                  <a:srgbClr val="fffffe"/>
                </a:solidFill>
                <a:latin typeface="Arial"/>
                <a:ea typeface="Arial"/>
              </a:rPr>
              <a:t> </a:t>
            </a:r>
            <a:r>
              <a:rPr b="1" lang="en-IN" sz="2100" spc="-1" strike="noStrike">
                <a:solidFill>
                  <a:srgbClr val="fffffe"/>
                </a:solidFill>
                <a:latin typeface="Arial"/>
                <a:ea typeface="Arial"/>
              </a:rPr>
              <a:t>"Community" version: GNU Lesser General Public License v3; </a:t>
            </a:r>
            <a:endParaRPr b="0" lang="en-IN" sz="2100" spc="-1" strike="noStrike">
              <a:latin typeface="Arial"/>
            </a:endParaRPr>
          </a:p>
          <a:p>
            <a:pPr lvl="1" marL="743040" indent="-285480">
              <a:lnSpc>
                <a:spcPct val="100000"/>
              </a:lnSpc>
              <a:spcBef>
                <a:spcPts val="420"/>
              </a:spcBef>
              <a:buClr>
                <a:srgbClr val="000000"/>
              </a:buClr>
              <a:buFont typeface="Noto Sans Symbols"/>
              <a:buChar char="−"/>
            </a:pPr>
            <a:r>
              <a:rPr b="1" lang="en-IN" sz="2100" spc="-1" strike="noStrike">
                <a:solidFill>
                  <a:srgbClr val="fffffe"/>
                </a:solidFill>
                <a:latin typeface="Arial"/>
                <a:ea typeface="Arial"/>
              </a:rPr>
              <a:t>"Enterprise" version: Proprietary license</a:t>
            </a:r>
            <a:endParaRPr b="0" lang="en-IN" sz="2100" spc="-1" strike="noStrike">
              <a:latin typeface="Arial"/>
            </a:endParaRPr>
          </a:p>
          <a:p>
            <a:pPr marL="343080" indent="-342720">
              <a:lnSpc>
                <a:spcPct val="100000"/>
              </a:lnSpc>
              <a:spcBef>
                <a:spcPts val="479"/>
              </a:spcBef>
              <a:buClr>
                <a:srgbClr val="000000"/>
              </a:buClr>
              <a:buFont typeface="Noto Sans Symbols"/>
              <a:buChar char="∙"/>
            </a:pPr>
            <a:r>
              <a:rPr b="1" lang="en-IN" sz="2400" spc="-1" strike="noStrike" u="sng">
                <a:solidFill>
                  <a:srgbClr val="000000"/>
                </a:solidFill>
                <a:uFillTx/>
                <a:latin typeface="Arial"/>
                <a:ea typeface="Arial"/>
              </a:rPr>
              <a:t>Repository</a:t>
            </a:r>
            <a:r>
              <a:rPr b="0" lang="en-IN" sz="2400" spc="-1" strike="noStrike">
                <a:solidFill>
                  <a:srgbClr val="000000"/>
                </a:solidFill>
                <a:latin typeface="Arial"/>
                <a:ea typeface="Arial"/>
              </a:rPr>
              <a:t>: </a:t>
            </a:r>
            <a:endParaRPr b="0" lang="en-IN" sz="2400" spc="-1" strike="noStrike">
              <a:latin typeface="Arial"/>
            </a:endParaRPr>
          </a:p>
          <a:p>
            <a:pPr lvl="1" marL="743040" indent="-285480">
              <a:lnSpc>
                <a:spcPct val="100000"/>
              </a:lnSpc>
              <a:spcBef>
                <a:spcPts val="366"/>
              </a:spcBef>
              <a:buClr>
                <a:srgbClr val="a51842"/>
              </a:buClr>
              <a:buFont typeface="Noto Sans Symbols"/>
              <a:buChar char="−"/>
            </a:pPr>
            <a:r>
              <a:rPr b="1" lang="en-IN" sz="1840" spc="-1" strike="noStrike">
                <a:solidFill>
                  <a:srgbClr val="fffffe"/>
                </a:solidFill>
                <a:latin typeface="Arial"/>
                <a:ea typeface="Arial"/>
              </a:rPr>
              <a:t>github.com/odoo/odoo</a:t>
            </a:r>
            <a:endParaRPr b="0" lang="en-IN" sz="1840" spc="-1" strike="noStrike">
              <a:latin typeface="Arial"/>
            </a:endParaRPr>
          </a:p>
          <a:p>
            <a:pPr marL="343080" indent="-342720">
              <a:lnSpc>
                <a:spcPct val="100000"/>
              </a:lnSpc>
              <a:spcBef>
                <a:spcPts val="479"/>
              </a:spcBef>
              <a:buClr>
                <a:srgbClr val="000000"/>
              </a:buClr>
              <a:buFont typeface="Noto Sans Symbols"/>
              <a:buChar char="∙"/>
            </a:pPr>
            <a:r>
              <a:rPr b="1" lang="en-IN" sz="2400" spc="-1" strike="noStrike" u="sng">
                <a:solidFill>
                  <a:srgbClr val="000000"/>
                </a:solidFill>
                <a:uFillTx/>
                <a:latin typeface="Arial"/>
                <a:ea typeface="Arial"/>
              </a:rPr>
              <a:t>Operating system</a:t>
            </a:r>
            <a:r>
              <a:rPr b="1" lang="en-IN" sz="2400" spc="-1" strike="noStrike">
                <a:solidFill>
                  <a:srgbClr val="000000"/>
                </a:solidFill>
                <a:latin typeface="Arial"/>
                <a:ea typeface="Arial"/>
              </a:rPr>
              <a:t>:</a:t>
            </a:r>
            <a:r>
              <a:rPr b="0" lang="en-IN" sz="2400" spc="-1" strike="noStrike">
                <a:solidFill>
                  <a:srgbClr val="000000"/>
                </a:solidFill>
                <a:latin typeface="Arial"/>
                <a:ea typeface="Arial"/>
              </a:rPr>
              <a:t> </a:t>
            </a:r>
            <a:endParaRPr b="0" lang="en-IN" sz="2400" spc="-1" strike="noStrike">
              <a:latin typeface="Arial"/>
            </a:endParaRPr>
          </a:p>
          <a:p>
            <a:pPr lvl="1" marL="743040" indent="-285480">
              <a:lnSpc>
                <a:spcPct val="100000"/>
              </a:lnSpc>
              <a:spcBef>
                <a:spcPts val="420"/>
              </a:spcBef>
              <a:buClr>
                <a:srgbClr val="a51842"/>
              </a:buClr>
              <a:buFont typeface="Noto Sans Symbols"/>
              <a:buChar char="−"/>
            </a:pPr>
            <a:r>
              <a:rPr b="1" lang="en-IN" sz="2100" spc="-1" strike="noStrike">
                <a:solidFill>
                  <a:srgbClr val="fffffe"/>
                </a:solidFill>
                <a:latin typeface="Arial"/>
                <a:ea typeface="Arial"/>
              </a:rPr>
              <a:t>Linux, Unix-like, OS X, Windows, iOS, Android</a:t>
            </a:r>
            <a:endParaRPr b="0" lang="en-IN" sz="2100" spc="-1" strike="noStrike">
              <a:latin typeface="Arial"/>
            </a:endParaRPr>
          </a:p>
          <a:p>
            <a:pPr marL="343080" indent="-342720">
              <a:lnSpc>
                <a:spcPct val="100000"/>
              </a:lnSpc>
              <a:spcBef>
                <a:spcPts val="479"/>
              </a:spcBef>
              <a:buClr>
                <a:srgbClr val="000000"/>
              </a:buClr>
              <a:buFont typeface="Noto Sans Symbols"/>
              <a:buChar char="∙"/>
            </a:pPr>
            <a:r>
              <a:rPr b="1" lang="en-IN" sz="2400" spc="-1" strike="noStrike" u="sng">
                <a:solidFill>
                  <a:srgbClr val="000000"/>
                </a:solidFill>
                <a:uFillTx/>
                <a:latin typeface="Arial"/>
                <a:ea typeface="Arial"/>
              </a:rPr>
              <a:t>Preview release</a:t>
            </a:r>
            <a:r>
              <a:rPr b="1" lang="en-IN" sz="2400" spc="-1" strike="noStrike">
                <a:solidFill>
                  <a:srgbClr val="000000"/>
                </a:solidFill>
                <a:latin typeface="Arial"/>
                <a:ea typeface="Arial"/>
              </a:rPr>
              <a:t>:</a:t>
            </a:r>
            <a:r>
              <a:rPr b="0" lang="en-IN" sz="2400" spc="-1" strike="noStrike">
                <a:solidFill>
                  <a:srgbClr val="000000"/>
                </a:solidFill>
                <a:latin typeface="Arial"/>
                <a:ea typeface="Arial"/>
              </a:rPr>
              <a:t> </a:t>
            </a:r>
            <a:endParaRPr b="0" lang="en-IN" sz="2400" spc="-1" strike="noStrike">
              <a:latin typeface="Arial"/>
            </a:endParaRPr>
          </a:p>
          <a:p>
            <a:pPr lvl="1" marL="743040" indent="-285480">
              <a:lnSpc>
                <a:spcPct val="100000"/>
              </a:lnSpc>
              <a:spcBef>
                <a:spcPts val="420"/>
              </a:spcBef>
              <a:buClr>
                <a:srgbClr val="a51842"/>
              </a:buClr>
              <a:buFont typeface="Noto Sans Symbols"/>
              <a:buChar char="−"/>
            </a:pPr>
            <a:r>
              <a:rPr b="1" lang="en-IN" sz="2100" spc="-1" strike="noStrike">
                <a:solidFill>
                  <a:srgbClr val="fffffe"/>
                </a:solidFill>
                <a:latin typeface="Arial"/>
                <a:ea typeface="Arial"/>
              </a:rPr>
              <a:t>master</a:t>
            </a:r>
            <a:endParaRPr b="0" lang="en-IN" sz="2100" spc="-1" strike="noStrike">
              <a:latin typeface="Arial"/>
            </a:endParaRPr>
          </a:p>
          <a:p>
            <a:pPr marL="343080" indent="-342720">
              <a:lnSpc>
                <a:spcPct val="100000"/>
              </a:lnSpc>
              <a:spcBef>
                <a:spcPts val="479"/>
              </a:spcBef>
              <a:buClr>
                <a:srgbClr val="000000"/>
              </a:buClr>
              <a:buFont typeface="Noto Sans Symbols"/>
              <a:buChar char="∙"/>
            </a:pPr>
            <a:r>
              <a:rPr b="1" lang="en-IN" sz="2400" spc="-1" strike="noStrike" u="sng">
                <a:solidFill>
                  <a:srgbClr val="000000"/>
                </a:solidFill>
                <a:uFillTx/>
                <a:latin typeface="Arial"/>
                <a:ea typeface="Arial"/>
              </a:rPr>
              <a:t>Programming languages</a:t>
            </a:r>
            <a:r>
              <a:rPr b="0" lang="en-IN" sz="2400" spc="-1" strike="noStrike">
                <a:solidFill>
                  <a:srgbClr val="000000"/>
                </a:solidFill>
                <a:latin typeface="Arial"/>
                <a:ea typeface="Arial"/>
              </a:rPr>
              <a:t>: </a:t>
            </a:r>
            <a:endParaRPr b="0" lang="en-IN" sz="2400" spc="-1" strike="noStrike">
              <a:latin typeface="Arial"/>
            </a:endParaRPr>
          </a:p>
          <a:p>
            <a:pPr lvl="1" marL="743040" indent="-285480">
              <a:lnSpc>
                <a:spcPct val="100000"/>
              </a:lnSpc>
              <a:spcBef>
                <a:spcPts val="420"/>
              </a:spcBef>
              <a:buClr>
                <a:srgbClr val="a51842"/>
              </a:buClr>
              <a:buFont typeface="Noto Sans Symbols"/>
              <a:buChar char="−"/>
            </a:pPr>
            <a:r>
              <a:rPr b="1" lang="en-IN" sz="2100" spc="-1" strike="noStrike">
                <a:solidFill>
                  <a:srgbClr val="fffffe"/>
                </a:solidFill>
                <a:latin typeface="Arial"/>
                <a:ea typeface="Arial"/>
              </a:rPr>
              <a:t>Python, JavaScript</a:t>
            </a:r>
            <a:endParaRPr b="0" lang="en-IN" sz="2100" spc="-1" strike="noStrike">
              <a:latin typeface="Arial"/>
            </a:endParaRPr>
          </a:p>
        </p:txBody>
      </p:sp>
      <p:pic>
        <p:nvPicPr>
          <p:cNvPr id="88" name="Picture 0" descr="11"/>
          <p:cNvPicPr/>
          <p:nvPr/>
        </p:nvPicPr>
        <p:blipFill>
          <a:blip r:embed="rId2"/>
          <a:stretch/>
        </p:blipFill>
        <p:spPr>
          <a:xfrm>
            <a:off x="7680240" y="3069000"/>
            <a:ext cx="3902400" cy="3252240"/>
          </a:xfrm>
          <a:prstGeom prst="rect">
            <a:avLst/>
          </a:prstGeom>
          <a:ln>
            <a:noFill/>
          </a:ln>
        </p:spPr>
      </p:pic>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89" name="CustomShape 1"/>
          <p:cNvSpPr/>
          <p:nvPr/>
        </p:nvSpPr>
        <p:spPr>
          <a:xfrm>
            <a:off x="609480" y="190440"/>
            <a:ext cx="10972080" cy="581760"/>
          </a:xfrm>
          <a:prstGeom prst="rect">
            <a:avLst/>
          </a:prstGeom>
          <a:noFill/>
          <a:ln>
            <a:noFill/>
          </a:ln>
        </p:spPr>
        <p:style>
          <a:lnRef idx="0"/>
          <a:fillRef idx="0"/>
          <a:effectRef idx="0"/>
          <a:fontRef idx="minor"/>
        </p:style>
      </p:sp>
      <p:pic>
        <p:nvPicPr>
          <p:cNvPr id="90" name="Google Shape;93;p20" descr="users"/>
          <p:cNvPicPr/>
          <p:nvPr/>
        </p:nvPicPr>
        <p:blipFill>
          <a:blip r:embed="rId2"/>
          <a:stretch/>
        </p:blipFill>
        <p:spPr>
          <a:xfrm>
            <a:off x="361080" y="504000"/>
            <a:ext cx="11590560" cy="6026760"/>
          </a:xfrm>
          <a:prstGeom prst="rect">
            <a:avLst/>
          </a:prstGeom>
          <a:ln>
            <a:noFill/>
          </a:ln>
        </p:spPr>
      </p:pic>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1" name="CustomShape 1"/>
          <p:cNvSpPr/>
          <p:nvPr/>
        </p:nvSpPr>
        <p:spPr>
          <a:xfrm>
            <a:off x="609480" y="190440"/>
            <a:ext cx="10972080" cy="581760"/>
          </a:xfrm>
          <a:prstGeom prst="rect">
            <a:avLst/>
          </a:prstGeom>
          <a:noFill/>
          <a:ln>
            <a:noFill/>
          </a:ln>
        </p:spPr>
        <p:style>
          <a:lnRef idx="0"/>
          <a:fillRef idx="0"/>
          <a:effectRef idx="0"/>
          <a:fontRef idx="minor"/>
        </p:style>
      </p:sp>
      <p:pic>
        <p:nvPicPr>
          <p:cNvPr id="92" name="Google Shape;87;p19" descr="our_offices"/>
          <p:cNvPicPr/>
          <p:nvPr/>
        </p:nvPicPr>
        <p:blipFill>
          <a:blip r:embed="rId2"/>
          <a:stretch/>
        </p:blipFill>
        <p:spPr>
          <a:xfrm>
            <a:off x="496080" y="567000"/>
            <a:ext cx="11199960" cy="5723280"/>
          </a:xfrm>
          <a:prstGeom prst="rect">
            <a:avLst/>
          </a:prstGeom>
          <a:ln>
            <a:noFill/>
          </a:ln>
        </p:spPr>
      </p:pic>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3" name="CustomShape 1"/>
          <p:cNvSpPr/>
          <p:nvPr/>
        </p:nvSpPr>
        <p:spPr>
          <a:xfrm>
            <a:off x="609480" y="190440"/>
            <a:ext cx="10972080" cy="581760"/>
          </a:xfrm>
          <a:prstGeom prst="rect">
            <a:avLst/>
          </a:prstGeom>
          <a:noFill/>
          <a:ln>
            <a:noFill/>
          </a:ln>
        </p:spPr>
        <p:style>
          <a:lnRef idx="0"/>
          <a:fillRef idx="0"/>
          <a:effectRef idx="0"/>
          <a:fontRef idx="minor"/>
        </p:style>
      </p:sp>
      <p:pic>
        <p:nvPicPr>
          <p:cNvPr id="94" name="Google Shape;99;p21" descr="awards"/>
          <p:cNvPicPr/>
          <p:nvPr/>
        </p:nvPicPr>
        <p:blipFill>
          <a:blip r:embed="rId2"/>
          <a:stretch/>
        </p:blipFill>
        <p:spPr>
          <a:xfrm>
            <a:off x="432000" y="280080"/>
            <a:ext cx="11354400" cy="6271560"/>
          </a:xfrm>
          <a:prstGeom prst="rect">
            <a:avLst/>
          </a:prstGeom>
          <a:ln>
            <a:noFill/>
          </a:ln>
        </p:spPr>
      </p:pic>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fillRect/>
          </a:stretch>
        </a:blipFill>
      </p:bgPr>
    </p:bg>
    <p:spTree>
      <p:nvGrpSpPr>
        <p:cNvPr id="1" name=""/>
        <p:cNvGrpSpPr/>
        <p:nvPr/>
      </p:nvGrpSpPr>
      <p:grpSpPr>
        <a:xfrm>
          <a:off x="0" y="0"/>
          <a:ext cx="0" cy="0"/>
          <a:chOff x="0" y="0"/>
          <a:chExt cx="0" cy="0"/>
        </a:xfrm>
      </p:grpSpPr>
      <p:sp>
        <p:nvSpPr>
          <p:cNvPr id="95" name="CustomShape 1"/>
          <p:cNvSpPr/>
          <p:nvPr/>
        </p:nvSpPr>
        <p:spPr>
          <a:xfrm>
            <a:off x="623520" y="1844640"/>
            <a:ext cx="10971720" cy="3710520"/>
          </a:xfrm>
          <a:prstGeom prst="rect">
            <a:avLst/>
          </a:prstGeom>
          <a:noFill/>
          <a:ln>
            <a:noFill/>
          </a:ln>
        </p:spPr>
        <p:style>
          <a:lnRef idx="0"/>
          <a:fillRef idx="0"/>
          <a:effectRef idx="0"/>
          <a:fontRef idx="minor"/>
        </p:style>
        <p:txBody>
          <a:bodyPr lIns="90000" rIns="90000" tIns="45000" bIns="45000">
            <a:noAutofit/>
          </a:bodyPr>
          <a:p>
            <a:pPr marL="343080" indent="-342720">
              <a:lnSpc>
                <a:spcPct val="100000"/>
              </a:lnSpc>
              <a:buClr>
                <a:srgbClr val="000000"/>
              </a:buClr>
              <a:buFont typeface="Noto Sans Symbols"/>
              <a:buChar char="∙"/>
            </a:pPr>
            <a:r>
              <a:rPr b="1" lang="en-IN" sz="2000" spc="-1" strike="noStrike">
                <a:solidFill>
                  <a:srgbClr val="fffffe"/>
                </a:solidFill>
                <a:latin typeface="Arial"/>
                <a:ea typeface="Arial"/>
              </a:rPr>
              <a:t>Open Source is a great development model! But it’s not a business model.To build a sustainable solution, we use an open core business model, based on two products:</a:t>
            </a:r>
            <a:endParaRPr b="0" lang="en-IN" sz="2000" spc="-1" strike="noStrike">
              <a:latin typeface="Arial"/>
            </a:endParaRPr>
          </a:p>
          <a:p>
            <a:pPr marL="343080" indent="-342720">
              <a:lnSpc>
                <a:spcPct val="100000"/>
              </a:lnSpc>
              <a:buClr>
                <a:srgbClr val="000000"/>
              </a:buClr>
              <a:buFont typeface="Noto Sans Symbols"/>
              <a:buChar char="∙"/>
            </a:pPr>
            <a:endParaRPr b="0" lang="en-IN" sz="2000" spc="-1" strike="noStrike">
              <a:latin typeface="Arial"/>
            </a:endParaRPr>
          </a:p>
          <a:p>
            <a:pPr>
              <a:lnSpc>
                <a:spcPct val="100000"/>
              </a:lnSpc>
            </a:pPr>
            <a:endParaRPr b="0" lang="en-IN" sz="2000" spc="-1" strike="noStrike">
              <a:latin typeface="Arial"/>
            </a:endParaRPr>
          </a:p>
          <a:p>
            <a:pPr marL="343080" indent="-342720">
              <a:lnSpc>
                <a:spcPct val="100000"/>
              </a:lnSpc>
              <a:buClr>
                <a:srgbClr val="000000"/>
              </a:buClr>
              <a:buFont typeface="Noto Sans Symbols"/>
              <a:buChar char="∙"/>
            </a:pPr>
            <a:r>
              <a:rPr b="1" lang="en-IN" sz="2400" spc="-1" strike="noStrike">
                <a:solidFill>
                  <a:srgbClr val="000000"/>
                </a:solidFill>
                <a:latin typeface="Arial"/>
                <a:ea typeface="Arial"/>
              </a:rPr>
              <a:t>1.</a:t>
            </a:r>
            <a:r>
              <a:rPr b="1" lang="en-IN" sz="2000" spc="-1" strike="noStrike">
                <a:solidFill>
                  <a:srgbClr val="000000"/>
                </a:solidFill>
                <a:latin typeface="Arial"/>
                <a:ea typeface="Arial"/>
              </a:rPr>
              <a:t> </a:t>
            </a:r>
            <a:r>
              <a:rPr b="1" lang="en-IN" sz="2400" spc="-1" strike="noStrike" u="sng">
                <a:solidFill>
                  <a:srgbClr val="000000"/>
                </a:solidFill>
                <a:uFillTx/>
                <a:latin typeface="Arial"/>
                <a:ea typeface="Arial"/>
              </a:rPr>
              <a:t>Odoo Community</a:t>
            </a:r>
            <a:r>
              <a:rPr b="1" lang="en-IN" sz="2400" spc="-1" strike="noStrike">
                <a:solidFill>
                  <a:srgbClr val="000000"/>
                </a:solidFill>
                <a:latin typeface="Arial"/>
                <a:ea typeface="Arial"/>
              </a:rPr>
              <a:t> :-</a:t>
            </a:r>
            <a:r>
              <a:rPr b="1" lang="en-IN" sz="2000" spc="-1" strike="noStrike">
                <a:solidFill>
                  <a:srgbClr val="000000"/>
                </a:solidFill>
                <a:latin typeface="Arial"/>
                <a:ea typeface="Arial"/>
              </a:rPr>
              <a:t> </a:t>
            </a:r>
            <a:r>
              <a:rPr b="1" lang="en-IN" sz="2000" spc="-1" strike="noStrike">
                <a:solidFill>
                  <a:srgbClr val="ffffff"/>
                </a:solidFill>
                <a:latin typeface="Arial"/>
                <a:ea typeface="Arial"/>
              </a:rPr>
              <a:t>our open source product that covers most management needs: CRM, Sales, Invoicing, MRP, Website, etc.</a:t>
            </a:r>
            <a:endParaRPr b="0" lang="en-IN" sz="2000" spc="-1" strike="noStrike">
              <a:latin typeface="Arial"/>
            </a:endParaRPr>
          </a:p>
          <a:p>
            <a:pPr marL="343080" indent="-342720">
              <a:lnSpc>
                <a:spcPct val="100000"/>
              </a:lnSpc>
              <a:buClr>
                <a:srgbClr val="000000"/>
              </a:buClr>
              <a:buFont typeface="Noto Sans Symbols"/>
              <a:buChar char="∙"/>
            </a:pPr>
            <a:endParaRPr b="0" lang="en-IN" sz="2000" spc="-1" strike="noStrike">
              <a:latin typeface="Arial"/>
            </a:endParaRPr>
          </a:p>
          <a:p>
            <a:pPr>
              <a:lnSpc>
                <a:spcPct val="100000"/>
              </a:lnSpc>
              <a:tabLst>
                <a:tab algn="l" pos="0"/>
              </a:tabLst>
            </a:pPr>
            <a:endParaRPr b="0" lang="en-IN" sz="2000" spc="-1" strike="noStrike">
              <a:latin typeface="Arial"/>
            </a:endParaRPr>
          </a:p>
          <a:p>
            <a:pPr marL="343080" indent="-342720">
              <a:lnSpc>
                <a:spcPct val="100000"/>
              </a:lnSpc>
              <a:spcBef>
                <a:spcPts val="400"/>
              </a:spcBef>
              <a:buClr>
                <a:srgbClr val="000000"/>
              </a:buClr>
              <a:buFont typeface="Noto Sans Symbols"/>
              <a:buChar char="∙"/>
              <a:tabLst>
                <a:tab algn="l" pos="0"/>
              </a:tabLst>
            </a:pPr>
            <a:r>
              <a:rPr b="1" lang="en-IN" sz="2400" spc="-1" strike="noStrike">
                <a:solidFill>
                  <a:srgbClr val="000000"/>
                </a:solidFill>
                <a:latin typeface="Arial"/>
                <a:ea typeface="Arial"/>
              </a:rPr>
              <a:t>2. </a:t>
            </a:r>
            <a:r>
              <a:rPr b="1" lang="en-IN" sz="2400" spc="-1" strike="noStrike" u="sng">
                <a:solidFill>
                  <a:srgbClr val="000000"/>
                </a:solidFill>
                <a:uFillTx/>
                <a:latin typeface="Arial"/>
                <a:ea typeface="Arial"/>
              </a:rPr>
              <a:t>Odoo Enterprise</a:t>
            </a:r>
            <a:r>
              <a:rPr b="1" lang="en-IN" sz="2400" spc="-1" strike="noStrike">
                <a:solidFill>
                  <a:srgbClr val="000000"/>
                </a:solidFill>
                <a:latin typeface="Arial"/>
                <a:ea typeface="Arial"/>
              </a:rPr>
              <a:t> :-</a:t>
            </a:r>
            <a:r>
              <a:rPr b="1" lang="en-IN" sz="2000" spc="-1" strike="noStrike">
                <a:solidFill>
                  <a:srgbClr val="fffffe"/>
                </a:solidFill>
                <a:latin typeface="Arial"/>
                <a:ea typeface="Arial"/>
              </a:rPr>
              <a:t> a subscription to get extra features (Accounting, Studio, Timesheet, etc) and services (upgrades, support, Odoo.sh).</a:t>
            </a:r>
            <a:endParaRPr b="0" lang="en-IN" sz="2000" spc="-1" strike="noStrike">
              <a:latin typeface="Arial"/>
            </a:endParaRPr>
          </a:p>
          <a:p>
            <a:pPr>
              <a:lnSpc>
                <a:spcPct val="100000"/>
              </a:lnSpc>
              <a:spcBef>
                <a:spcPts val="400"/>
              </a:spcBef>
              <a:tabLst>
                <a:tab algn="l" pos="0"/>
              </a:tabLst>
            </a:pPr>
            <a:endParaRPr b="0" lang="en-IN" sz="2000" spc="-1" strike="noStrike">
              <a:latin typeface="Arial"/>
            </a:endParaRPr>
          </a:p>
        </p:txBody>
      </p:sp>
      <p:sp>
        <p:nvSpPr>
          <p:cNvPr id="96" name="CustomShape 2"/>
          <p:cNvSpPr/>
          <p:nvPr/>
        </p:nvSpPr>
        <p:spPr>
          <a:xfrm>
            <a:off x="1915920" y="750240"/>
            <a:ext cx="10972080" cy="581760"/>
          </a:xfrm>
          <a:prstGeom prst="rect">
            <a:avLst/>
          </a:prstGeom>
          <a:noFill/>
          <a:ln>
            <a:noFill/>
          </a:ln>
        </p:spPr>
        <p:style>
          <a:lnRef idx="0"/>
          <a:fillRef idx="0"/>
          <a:effectRef idx="0"/>
          <a:fontRef idx="minor"/>
        </p:style>
        <p:txBody>
          <a:bodyPr lIns="90000" rIns="90000" tIns="45000" bIns="45000" anchor="ctr">
            <a:noAutofit/>
          </a:bodyPr>
          <a:p>
            <a:pPr>
              <a:lnSpc>
                <a:spcPct val="100000"/>
              </a:lnSpc>
              <a:tabLst>
                <a:tab algn="l" pos="0"/>
              </a:tabLst>
            </a:pP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0" lang="en-IN" sz="3600" spc="-1" strike="noStrike">
                <a:solidFill>
                  <a:srgbClr val="000000"/>
                </a:solidFill>
                <a:latin typeface="Arial"/>
                <a:ea typeface="Arial"/>
              </a:rPr>
              <a:t>  </a:t>
            </a:r>
            <a:r>
              <a:rPr b="1" lang="en-IN" sz="4000" spc="-1" strike="noStrike" u="sng">
                <a:solidFill>
                  <a:srgbClr val="000000"/>
                </a:solidFill>
                <a:uFillTx/>
                <a:latin typeface="Arial"/>
                <a:ea typeface="Arial"/>
              </a:rPr>
              <a:t>Open Source</a:t>
            </a:r>
            <a:endParaRPr b="0" lang="en-IN" sz="4000" spc="-1" strike="noStrike">
              <a:latin typeface="Arial"/>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
  <TotalTime>25</TotalTime>
  <Application>LibreOffice/6.4.7.2$Linux_X86_64 LibreOffice_project/40$Build-2</Application>
  <Words>6354</Words>
  <Paragraphs>146</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2023-04-14T17:48:07Z</dcterms:created>
  <dc:creator/>
  <dc:description/>
  <dc:language>en-IN</dc:language>
  <cp:lastModifiedBy/>
  <dcterms:modified xsi:type="dcterms:W3CDTF">2023-04-15T00:31:26Z</dcterms:modified>
  <cp:revision>27</cp:revision>
  <dc:subject/>
  <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14.0000</vt:lpwstr>
  </property>
  <property fmtid="{D5CDD505-2E9C-101B-9397-08002B2CF9AE}" pid="3" name="HiddenSlides">
    <vt:i4>0</vt:i4>
  </property>
  <property fmtid="{D5CDD505-2E9C-101B-9397-08002B2CF9AE}" pid="4" name="HyperlinksChanged">
    <vt:bool>0</vt:bool>
  </property>
  <property fmtid="{D5CDD505-2E9C-101B-9397-08002B2CF9AE}" pid="5" name="ICV">
    <vt:lpwstr/>
  </property>
  <property fmtid="{D5CDD505-2E9C-101B-9397-08002B2CF9AE}" pid="6" name="KSOProductBuildVer">
    <vt:lpwstr>1033-11.1.0.11691</vt:lpwstr>
  </property>
  <property fmtid="{D5CDD505-2E9C-101B-9397-08002B2CF9AE}" pid="7" name="LinksUpToDate">
    <vt:bool>0</vt:bool>
  </property>
  <property fmtid="{D5CDD505-2E9C-101B-9397-08002B2CF9AE}" pid="8" name="MMClips">
    <vt:i4>0</vt:i4>
  </property>
  <property fmtid="{D5CDD505-2E9C-101B-9397-08002B2CF9AE}" pid="9" name="Notes">
    <vt:i4>0</vt:i4>
  </property>
  <property fmtid="{D5CDD505-2E9C-101B-9397-08002B2CF9AE}" pid="10" name="ScaleCrop">
    <vt:bool>0</vt:bool>
  </property>
  <property fmtid="{D5CDD505-2E9C-101B-9397-08002B2CF9AE}" pid="11" name="ShareDoc">
    <vt:bool>0</vt:bool>
  </property>
  <property fmtid="{D5CDD505-2E9C-101B-9397-08002B2CF9AE}" pid="12" name="Slides">
    <vt:i4>20</vt:i4>
  </property>
</Properties>
</file>